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47"/>
  </p:notesMasterIdLst>
  <p:sldIdLst>
    <p:sldId id="256" r:id="rId2"/>
    <p:sldId id="258" r:id="rId3"/>
    <p:sldId id="294" r:id="rId4"/>
    <p:sldId id="286" r:id="rId5"/>
    <p:sldId id="304" r:id="rId6"/>
    <p:sldId id="307" r:id="rId7"/>
    <p:sldId id="308" r:id="rId8"/>
    <p:sldId id="305" r:id="rId9"/>
    <p:sldId id="296" r:id="rId10"/>
    <p:sldId id="295" r:id="rId11"/>
    <p:sldId id="860" r:id="rId12"/>
    <p:sldId id="861" r:id="rId13"/>
    <p:sldId id="862" r:id="rId14"/>
    <p:sldId id="267" r:id="rId15"/>
    <p:sldId id="268" r:id="rId16"/>
    <p:sldId id="269" r:id="rId17"/>
    <p:sldId id="277" r:id="rId18"/>
    <p:sldId id="863" r:id="rId19"/>
    <p:sldId id="270" r:id="rId20"/>
    <p:sldId id="279" r:id="rId21"/>
    <p:sldId id="855" r:id="rId22"/>
    <p:sldId id="271" r:id="rId23"/>
    <p:sldId id="283" r:id="rId24"/>
    <p:sldId id="284" r:id="rId25"/>
    <p:sldId id="289" r:id="rId26"/>
    <p:sldId id="864" r:id="rId27"/>
    <p:sldId id="865" r:id="rId28"/>
    <p:sldId id="272" r:id="rId29"/>
    <p:sldId id="285" r:id="rId30"/>
    <p:sldId id="866" r:id="rId31"/>
    <p:sldId id="867" r:id="rId32"/>
    <p:sldId id="868" r:id="rId33"/>
    <p:sldId id="870" r:id="rId34"/>
    <p:sldId id="869" r:id="rId35"/>
    <p:sldId id="297" r:id="rId36"/>
    <p:sldId id="299" r:id="rId37"/>
    <p:sldId id="300" r:id="rId38"/>
    <p:sldId id="311" r:id="rId39"/>
    <p:sldId id="852" r:id="rId40"/>
    <p:sldId id="854" r:id="rId41"/>
    <p:sldId id="871" r:id="rId42"/>
    <p:sldId id="849" r:id="rId43"/>
    <p:sldId id="309" r:id="rId44"/>
    <p:sldId id="856" r:id="rId45"/>
    <p:sldId id="302" r:id="rId46"/>
  </p:sldIdLst>
  <p:sldSz cx="9144000" cy="5143500" type="screen16x9"/>
  <p:notesSz cx="6858000" cy="9144000"/>
  <p:embeddedFontLst>
    <p:embeddedFont>
      <p:font typeface="Readex Pro" panose="020B0604020202020204" charset="-78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FF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669885-6D94-8335-9A6C-4E59480A4A2D}" v="275" dt="2024-01-17T14:34:01.922"/>
    <p1510:client id="{9CFD0642-11A5-6B8F-D178-813CB88222D3}" v="11" dt="2024-01-18T13:36:42.577"/>
    <p1510:client id="{CE0B9AD8-1EFC-3531-A535-17B473BBED07}" v="21" dt="2024-01-17T16:47:56.437"/>
  </p1510:revLst>
</p1510:revInfo>
</file>

<file path=ppt/tableStyles.xml><?xml version="1.0" encoding="utf-8"?>
<a:tblStyleLst xmlns:a="http://schemas.openxmlformats.org/drawingml/2006/main" def="{C0B938A1-782C-4FE8-8A2A-824455D24D9B}">
  <a:tblStyle styleId="{C0B938A1-782C-4FE8-8A2A-824455D24D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1406"/>
  </p:normalViewPr>
  <p:slideViewPr>
    <p:cSldViewPr snapToGrid="0">
      <p:cViewPr>
        <p:scale>
          <a:sx n="103" d="100"/>
          <a:sy n="103" d="100"/>
        </p:scale>
        <p:origin x="188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 Lambert" userId="S::lambert@bishopchavasseschool.org.uk::4460a4b6-adb5-478d-b240-ebc9102561e6" providerId="AD" clId="Web-{9CFD0642-11A5-6B8F-D178-813CB88222D3}"/>
    <pc:docChg chg="modSld sldOrd">
      <pc:chgData name="Isabel Lambert" userId="S::lambert@bishopchavasseschool.org.uk::4460a4b6-adb5-478d-b240-ebc9102561e6" providerId="AD" clId="Web-{9CFD0642-11A5-6B8F-D178-813CB88222D3}" dt="2024-01-18T13:36:42.577" v="10"/>
      <pc:docMkLst>
        <pc:docMk/>
      </pc:docMkLst>
      <pc:sldChg chg="ord">
        <pc:chgData name="Isabel Lambert" userId="S::lambert@bishopchavasseschool.org.uk::4460a4b6-adb5-478d-b240-ebc9102561e6" providerId="AD" clId="Web-{9CFD0642-11A5-6B8F-D178-813CB88222D3}" dt="2024-01-18T13:36:42.577" v="10"/>
        <pc:sldMkLst>
          <pc:docMk/>
          <pc:sldMk cId="0" sldId="258"/>
        </pc:sldMkLst>
      </pc:sldChg>
      <pc:sldChg chg="addSp modSp">
        <pc:chgData name="Isabel Lambert" userId="S::lambert@bishopchavasseschool.org.uk::4460a4b6-adb5-478d-b240-ebc9102561e6" providerId="AD" clId="Web-{9CFD0642-11A5-6B8F-D178-813CB88222D3}" dt="2024-01-18T12:27:33.285" v="8" actId="1076"/>
        <pc:sldMkLst>
          <pc:docMk/>
          <pc:sldMk cId="1467243837" sldId="863"/>
        </pc:sldMkLst>
        <pc:picChg chg="mod">
          <ac:chgData name="Isabel Lambert" userId="S::lambert@bishopchavasseschool.org.uk::4460a4b6-adb5-478d-b240-ebc9102561e6" providerId="AD" clId="Web-{9CFD0642-11A5-6B8F-D178-813CB88222D3}" dt="2024-01-18T12:27:22.191" v="1" actId="1076"/>
          <ac:picMkLst>
            <pc:docMk/>
            <pc:sldMk cId="1467243837" sldId="863"/>
            <ac:picMk id="4" creationId="{8334D936-82AC-835E-5C3D-C5129E25F308}"/>
          </ac:picMkLst>
        </pc:picChg>
        <pc:picChg chg="add mod">
          <ac:chgData name="Isabel Lambert" userId="S::lambert@bishopchavasseschool.org.uk::4460a4b6-adb5-478d-b240-ebc9102561e6" providerId="AD" clId="Web-{9CFD0642-11A5-6B8F-D178-813CB88222D3}" dt="2024-01-18T12:27:33.285" v="8" actId="1076"/>
          <ac:picMkLst>
            <pc:docMk/>
            <pc:sldMk cId="1467243837" sldId="863"/>
            <ac:picMk id="5" creationId="{0BDBB0CA-E15F-1FF5-2A6F-ECC0AF486A9A}"/>
          </ac:picMkLst>
        </pc:picChg>
      </pc:sldChg>
    </pc:docChg>
  </pc:docChgLst>
  <pc:docChgLst>
    <pc:chgData name="Isabel Lambert" userId="S::lambert@bishopchavasseschool.org.uk::4460a4b6-adb5-478d-b240-ebc9102561e6" providerId="AD" clId="Web-{4F669885-6D94-8335-9A6C-4E59480A4A2D}"/>
    <pc:docChg chg="addSld delSld modSld sldOrd">
      <pc:chgData name="Isabel Lambert" userId="S::lambert@bishopchavasseschool.org.uk::4460a4b6-adb5-478d-b240-ebc9102561e6" providerId="AD" clId="Web-{4F669885-6D94-8335-9A6C-4E59480A4A2D}" dt="2024-01-17T14:34:01.922" v="256"/>
      <pc:docMkLst>
        <pc:docMk/>
      </pc:docMkLst>
      <pc:sldChg chg="modSp">
        <pc:chgData name="Isabel Lambert" userId="S::lambert@bishopchavasseschool.org.uk::4460a4b6-adb5-478d-b240-ebc9102561e6" providerId="AD" clId="Web-{4F669885-6D94-8335-9A6C-4E59480A4A2D}" dt="2024-01-17T13:18:05.269" v="0" actId="20577"/>
        <pc:sldMkLst>
          <pc:docMk/>
          <pc:sldMk cId="0" sldId="256"/>
        </pc:sldMkLst>
        <pc:spChg chg="mod">
          <ac:chgData name="Isabel Lambert" userId="S::lambert@bishopchavasseschool.org.uk::4460a4b6-adb5-478d-b240-ebc9102561e6" providerId="AD" clId="Web-{4F669885-6D94-8335-9A6C-4E59480A4A2D}" dt="2024-01-17T13:18:05.269" v="0" actId="20577"/>
          <ac:spMkLst>
            <pc:docMk/>
            <pc:sldMk cId="0" sldId="256"/>
            <ac:spMk id="935" creationId="{00000000-0000-0000-0000-000000000000}"/>
          </ac:spMkLst>
        </pc:spChg>
      </pc:sldChg>
      <pc:sldChg chg="modSp">
        <pc:chgData name="Isabel Lambert" userId="S::lambert@bishopchavasseschool.org.uk::4460a4b6-adb5-478d-b240-ebc9102561e6" providerId="AD" clId="Web-{4F669885-6D94-8335-9A6C-4E59480A4A2D}" dt="2024-01-17T13:18:16.332" v="2" actId="20577"/>
        <pc:sldMkLst>
          <pc:docMk/>
          <pc:sldMk cId="0" sldId="258"/>
        </pc:sldMkLst>
        <pc:spChg chg="mod">
          <ac:chgData name="Isabel Lambert" userId="S::lambert@bishopchavasseschool.org.uk::4460a4b6-adb5-478d-b240-ebc9102561e6" providerId="AD" clId="Web-{4F669885-6D94-8335-9A6C-4E59480A4A2D}" dt="2024-01-17T13:18:16.332" v="2" actId="20577"/>
          <ac:spMkLst>
            <pc:docMk/>
            <pc:sldMk cId="0" sldId="258"/>
            <ac:spMk id="38" creationId="{DC3FFD11-E607-1ECD-2EC4-DD4D1DE32B83}"/>
          </ac:spMkLst>
        </pc:spChg>
      </pc:sldChg>
      <pc:sldChg chg="addSp delSp modSp">
        <pc:chgData name="Isabel Lambert" userId="S::lambert@bishopchavasseschool.org.uk::4460a4b6-adb5-478d-b240-ebc9102561e6" providerId="AD" clId="Web-{4F669885-6D94-8335-9A6C-4E59480A4A2D}" dt="2024-01-17T13:49:17.516" v="69" actId="1076"/>
        <pc:sldMkLst>
          <pc:docMk/>
          <pc:sldMk cId="1501100914" sldId="267"/>
        </pc:sldMkLst>
        <pc:spChg chg="add del mod">
          <ac:chgData name="Isabel Lambert" userId="S::lambert@bishopchavasseschool.org.uk::4460a4b6-adb5-478d-b240-ebc9102561e6" providerId="AD" clId="Web-{4F669885-6D94-8335-9A6C-4E59480A4A2D}" dt="2024-01-17T13:49:01.156" v="60"/>
          <ac:spMkLst>
            <pc:docMk/>
            <pc:sldMk cId="1501100914" sldId="267"/>
            <ac:spMk id="8" creationId="{7715D731-F316-47EC-5B91-0C0A9BFACC98}"/>
          </ac:spMkLst>
        </pc:spChg>
        <pc:picChg chg="del">
          <ac:chgData name="Isabel Lambert" userId="S::lambert@bishopchavasseschool.org.uk::4460a4b6-adb5-478d-b240-ebc9102561e6" providerId="AD" clId="Web-{4F669885-6D94-8335-9A6C-4E59480A4A2D}" dt="2024-01-17T13:48:56.499" v="58"/>
          <ac:picMkLst>
            <pc:docMk/>
            <pc:sldMk cId="1501100914" sldId="267"/>
            <ac:picMk id="4" creationId="{00000000-0000-0000-0000-000000000000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48:57.421" v="59"/>
          <ac:picMkLst>
            <pc:docMk/>
            <pc:sldMk cId="1501100914" sldId="267"/>
            <ac:picMk id="5" creationId="{00000000-0000-0000-0000-000000000000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49:02.890" v="61"/>
          <ac:picMkLst>
            <pc:docMk/>
            <pc:sldMk cId="1501100914" sldId="267"/>
            <ac:picMk id="6" creationId="{00000000-0000-0000-0000-000000000000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3:49:12.437" v="66" actId="1076"/>
          <ac:picMkLst>
            <pc:docMk/>
            <pc:sldMk cId="1501100914" sldId="267"/>
            <ac:picMk id="9" creationId="{0553BF7D-4F46-035C-1E40-041BFE5A64D2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3:49:17.516" v="69" actId="1076"/>
          <ac:picMkLst>
            <pc:docMk/>
            <pc:sldMk cId="1501100914" sldId="267"/>
            <ac:picMk id="10" creationId="{617E12CE-E032-D18C-1CF5-84EBAE0997BB}"/>
          </ac:picMkLst>
        </pc:picChg>
      </pc:sldChg>
      <pc:sldChg chg="addSp delSp modSp">
        <pc:chgData name="Isabel Lambert" userId="S::lambert@bishopchavasseschool.org.uk::4460a4b6-adb5-478d-b240-ebc9102561e6" providerId="AD" clId="Web-{4F669885-6D94-8335-9A6C-4E59480A4A2D}" dt="2024-01-17T13:50:46.518" v="82" actId="1076"/>
        <pc:sldMkLst>
          <pc:docMk/>
          <pc:sldMk cId="191396462" sldId="269"/>
        </pc:sldMkLst>
        <pc:spChg chg="add del mod">
          <ac:chgData name="Isabel Lambert" userId="S::lambert@bishopchavasseschool.org.uk::4460a4b6-adb5-478d-b240-ebc9102561e6" providerId="AD" clId="Web-{4F669885-6D94-8335-9A6C-4E59480A4A2D}" dt="2024-01-17T13:50:35.970" v="77"/>
          <ac:spMkLst>
            <pc:docMk/>
            <pc:sldMk cId="191396462" sldId="269"/>
            <ac:spMk id="6" creationId="{5F94818C-8E22-F691-AE75-B38F9E412D64}"/>
          </ac:spMkLst>
        </pc:spChg>
        <pc:picChg chg="add del mod">
          <ac:chgData name="Isabel Lambert" userId="S::lambert@bishopchavasseschool.org.uk::4460a4b6-adb5-478d-b240-ebc9102561e6" providerId="AD" clId="Web-{4F669885-6D94-8335-9A6C-4E59480A4A2D}" dt="2024-01-17T13:50:41.377" v="80" actId="1076"/>
          <ac:picMkLst>
            <pc:docMk/>
            <pc:sldMk cId="191396462" sldId="269"/>
            <ac:picMk id="4" creationId="{00000000-0000-0000-0000-000000000000}"/>
          </ac:picMkLst>
        </pc:picChg>
        <pc:picChg chg="add del mod ord">
          <ac:chgData name="Isabel Lambert" userId="S::lambert@bishopchavasseschool.org.uk::4460a4b6-adb5-478d-b240-ebc9102561e6" providerId="AD" clId="Web-{4F669885-6D94-8335-9A6C-4E59480A4A2D}" dt="2024-01-17T13:50:31.314" v="76"/>
          <ac:picMkLst>
            <pc:docMk/>
            <pc:sldMk cId="191396462" sldId="269"/>
            <ac:picMk id="7" creationId="{535E207F-C99A-A419-8F1D-67E6EE6D59C8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3:50:46.518" v="82" actId="1076"/>
          <ac:picMkLst>
            <pc:docMk/>
            <pc:sldMk cId="191396462" sldId="269"/>
            <ac:picMk id="8" creationId="{DAA852ED-5B14-5648-05BF-3A8735B62C26}"/>
          </ac:picMkLst>
        </pc:picChg>
      </pc:sldChg>
      <pc:sldChg chg="addSp modSp">
        <pc:chgData name="Isabel Lambert" userId="S::lambert@bishopchavasseschool.org.uk::4460a4b6-adb5-478d-b240-ebc9102561e6" providerId="AD" clId="Web-{4F669885-6D94-8335-9A6C-4E59480A4A2D}" dt="2024-01-17T13:53:33.787" v="103" actId="1076"/>
        <pc:sldMkLst>
          <pc:docMk/>
          <pc:sldMk cId="2017317275" sldId="270"/>
        </pc:sldMkLst>
        <pc:picChg chg="mod">
          <ac:chgData name="Isabel Lambert" userId="S::lambert@bishopchavasseschool.org.uk::4460a4b6-adb5-478d-b240-ebc9102561e6" providerId="AD" clId="Web-{4F669885-6D94-8335-9A6C-4E59480A4A2D}" dt="2024-01-17T13:53:31.631" v="101" actId="14100"/>
          <ac:picMkLst>
            <pc:docMk/>
            <pc:sldMk cId="2017317275" sldId="270"/>
            <ac:picMk id="4" creationId="{00000000-0000-0000-0000-000000000000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3:53:33.787" v="103" actId="1076"/>
          <ac:picMkLst>
            <pc:docMk/>
            <pc:sldMk cId="2017317275" sldId="270"/>
            <ac:picMk id="5" creationId="{CE399D64-F6FE-0E3D-FD17-EAFB38CA67A5}"/>
          </ac:picMkLst>
        </pc:picChg>
      </pc:sldChg>
      <pc:sldChg chg="addSp modSp">
        <pc:chgData name="Isabel Lambert" userId="S::lambert@bishopchavasseschool.org.uk::4460a4b6-adb5-478d-b240-ebc9102561e6" providerId="AD" clId="Web-{4F669885-6D94-8335-9A6C-4E59480A4A2D}" dt="2024-01-17T13:55:15.774" v="120" actId="1076"/>
        <pc:sldMkLst>
          <pc:docMk/>
          <pc:sldMk cId="579622089" sldId="271"/>
        </pc:sldMkLst>
        <pc:picChg chg="mod">
          <ac:chgData name="Isabel Lambert" userId="S::lambert@bishopchavasseschool.org.uk::4460a4b6-adb5-478d-b240-ebc9102561e6" providerId="AD" clId="Web-{4F669885-6D94-8335-9A6C-4E59480A4A2D}" dt="2024-01-17T13:55:01.055" v="115" actId="1076"/>
          <ac:picMkLst>
            <pc:docMk/>
            <pc:sldMk cId="579622089" sldId="271"/>
            <ac:picMk id="4" creationId="{00000000-0000-0000-0000-000000000000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3:55:15.774" v="120" actId="1076"/>
          <ac:picMkLst>
            <pc:docMk/>
            <pc:sldMk cId="579622089" sldId="271"/>
            <ac:picMk id="5" creationId="{0831399C-7998-C3E1-7A69-DAC66B0EF7FC}"/>
          </ac:picMkLst>
        </pc:picChg>
      </pc:sldChg>
      <pc:sldChg chg="addSp modSp">
        <pc:chgData name="Isabel Lambert" userId="S::lambert@bishopchavasseschool.org.uk::4460a4b6-adb5-478d-b240-ebc9102561e6" providerId="AD" clId="Web-{4F669885-6D94-8335-9A6C-4E59480A4A2D}" dt="2024-01-17T13:57:42.652" v="140" actId="1076"/>
        <pc:sldMkLst>
          <pc:docMk/>
          <pc:sldMk cId="722627031" sldId="272"/>
        </pc:sldMkLst>
        <pc:picChg chg="mod">
          <ac:chgData name="Isabel Lambert" userId="S::lambert@bishopchavasseschool.org.uk::4460a4b6-adb5-478d-b240-ebc9102561e6" providerId="AD" clId="Web-{4F669885-6D94-8335-9A6C-4E59480A4A2D}" dt="2024-01-17T13:57:35.293" v="137" actId="1076"/>
          <ac:picMkLst>
            <pc:docMk/>
            <pc:sldMk cId="722627031" sldId="272"/>
            <ac:picMk id="4" creationId="{00000000-0000-0000-0000-000000000000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3:57:42.652" v="140" actId="1076"/>
          <ac:picMkLst>
            <pc:docMk/>
            <pc:sldMk cId="722627031" sldId="272"/>
            <ac:picMk id="5" creationId="{D53CABCB-9B12-6BB5-827C-450FD89C2E17}"/>
          </ac:picMkLst>
        </pc:picChg>
      </pc:sldChg>
      <pc:sldChg chg="addSp delSp modSp">
        <pc:chgData name="Isabel Lambert" userId="S::lambert@bishopchavasseschool.org.uk::4460a4b6-adb5-478d-b240-ebc9102561e6" providerId="AD" clId="Web-{4F669885-6D94-8335-9A6C-4E59480A4A2D}" dt="2024-01-17T13:51:34.441" v="89"/>
        <pc:sldMkLst>
          <pc:docMk/>
          <pc:sldMk cId="315282781" sldId="277"/>
        </pc:sldMkLst>
        <pc:spChg chg="add del mod">
          <ac:chgData name="Isabel Lambert" userId="S::lambert@bishopchavasseschool.org.uk::4460a4b6-adb5-478d-b240-ebc9102561e6" providerId="AD" clId="Web-{4F669885-6D94-8335-9A6C-4E59480A4A2D}" dt="2024-01-17T13:51:30.175" v="86"/>
          <ac:spMkLst>
            <pc:docMk/>
            <pc:sldMk cId="315282781" sldId="277"/>
            <ac:spMk id="9" creationId="{2A2C8960-5893-2F06-D5AF-F3B0FB1D5036}"/>
          </ac:spMkLst>
        </pc:spChg>
        <pc:picChg chg="del">
          <ac:chgData name="Isabel Lambert" userId="S::lambert@bishopchavasseschool.org.uk::4460a4b6-adb5-478d-b240-ebc9102561e6" providerId="AD" clId="Web-{4F669885-6D94-8335-9A6C-4E59480A4A2D}" dt="2024-01-17T13:51:25.347" v="83"/>
          <ac:picMkLst>
            <pc:docMk/>
            <pc:sldMk cId="315282781" sldId="277"/>
            <ac:picMk id="4" creationId="{00000000-0000-0000-0000-000000000000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51:31.237" v="87"/>
          <ac:picMkLst>
            <pc:docMk/>
            <pc:sldMk cId="315282781" sldId="277"/>
            <ac:picMk id="5" creationId="{00000000-0000-0000-0000-000000000000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51:26.347" v="84"/>
          <ac:picMkLst>
            <pc:docMk/>
            <pc:sldMk cId="315282781" sldId="277"/>
            <ac:picMk id="6" creationId="{BBAC6D54-934F-3A06-E526-F49C06153675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51:33.362" v="88"/>
          <ac:picMkLst>
            <pc:docMk/>
            <pc:sldMk cId="315282781" sldId="277"/>
            <ac:picMk id="7" creationId="{5F1AC9D4-913B-DCBB-0083-38FEBD9BD6F1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3:51:34.441" v="89"/>
          <ac:picMkLst>
            <pc:docMk/>
            <pc:sldMk cId="315282781" sldId="277"/>
            <ac:picMk id="10" creationId="{BEFB3F96-1AE5-9681-577F-2ED4EBEEA56C}"/>
          </ac:picMkLst>
        </pc:picChg>
      </pc:sldChg>
      <pc:sldChg chg="addSp delSp modSp">
        <pc:chgData name="Isabel Lambert" userId="S::lambert@bishopchavasseschool.org.uk::4460a4b6-adb5-478d-b240-ebc9102561e6" providerId="AD" clId="Web-{4F669885-6D94-8335-9A6C-4E59480A4A2D}" dt="2024-01-17T13:54:04.866" v="107" actId="1076"/>
        <pc:sldMkLst>
          <pc:docMk/>
          <pc:sldMk cId="212261515" sldId="279"/>
        </pc:sldMkLst>
        <pc:spChg chg="add del mod">
          <ac:chgData name="Isabel Lambert" userId="S::lambert@bishopchavasseschool.org.uk::4460a4b6-adb5-478d-b240-ebc9102561e6" providerId="AD" clId="Web-{4F669885-6D94-8335-9A6C-4E59480A4A2D}" dt="2024-01-17T13:54:01.569" v="106"/>
          <ac:spMkLst>
            <pc:docMk/>
            <pc:sldMk cId="212261515" sldId="279"/>
            <ac:spMk id="6" creationId="{76C29995-F1B3-CB42-AB0B-56F781A97F05}"/>
          </ac:spMkLst>
        </pc:spChg>
        <pc:picChg chg="del">
          <ac:chgData name="Isabel Lambert" userId="S::lambert@bishopchavasseschool.org.uk::4460a4b6-adb5-478d-b240-ebc9102561e6" providerId="AD" clId="Web-{4F669885-6D94-8335-9A6C-4E59480A4A2D}" dt="2024-01-17T13:53:39.725" v="104"/>
          <ac:picMkLst>
            <pc:docMk/>
            <pc:sldMk cId="212261515" sldId="279"/>
            <ac:picMk id="4" creationId="{00000000-0000-0000-0000-000000000000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53:40.725" v="105"/>
          <ac:picMkLst>
            <pc:docMk/>
            <pc:sldMk cId="212261515" sldId="279"/>
            <ac:picMk id="5" creationId="{00000000-0000-0000-0000-000000000000}"/>
          </ac:picMkLst>
        </pc:picChg>
        <pc:picChg chg="add mod ord">
          <ac:chgData name="Isabel Lambert" userId="S::lambert@bishopchavasseschool.org.uk::4460a4b6-adb5-478d-b240-ebc9102561e6" providerId="AD" clId="Web-{4F669885-6D94-8335-9A6C-4E59480A4A2D}" dt="2024-01-17T13:54:04.866" v="107" actId="1076"/>
          <ac:picMkLst>
            <pc:docMk/>
            <pc:sldMk cId="212261515" sldId="279"/>
            <ac:picMk id="7" creationId="{B39F8D8E-9780-A0EE-48F3-3DE0AF6E2356}"/>
          </ac:picMkLst>
        </pc:picChg>
      </pc:sldChg>
      <pc:sldChg chg="del">
        <pc:chgData name="Isabel Lambert" userId="S::lambert@bishopchavasseschool.org.uk::4460a4b6-adb5-478d-b240-ebc9102561e6" providerId="AD" clId="Web-{4F669885-6D94-8335-9A6C-4E59480A4A2D}" dt="2024-01-17T13:53:04.146" v="93"/>
        <pc:sldMkLst>
          <pc:docMk/>
          <pc:sldMk cId="606697279" sldId="282"/>
        </pc:sldMkLst>
      </pc:sldChg>
      <pc:sldChg chg="addSp delSp modSp">
        <pc:chgData name="Isabel Lambert" userId="S::lambert@bishopchavasseschool.org.uk::4460a4b6-adb5-478d-b240-ebc9102561e6" providerId="AD" clId="Web-{4F669885-6D94-8335-9A6C-4E59480A4A2D}" dt="2024-01-17T13:55:45.384" v="122" actId="1076"/>
        <pc:sldMkLst>
          <pc:docMk/>
          <pc:sldMk cId="1555239749" sldId="284"/>
        </pc:sldMkLst>
        <pc:spChg chg="add mod">
          <ac:chgData name="Isabel Lambert" userId="S::lambert@bishopchavasseschool.org.uk::4460a4b6-adb5-478d-b240-ebc9102561e6" providerId="AD" clId="Web-{4F669885-6D94-8335-9A6C-4E59480A4A2D}" dt="2024-01-17T13:55:35.696" v="121"/>
          <ac:spMkLst>
            <pc:docMk/>
            <pc:sldMk cId="1555239749" sldId="284"/>
            <ac:spMk id="8" creationId="{324539CF-BCB4-5AC3-B5E4-3F0D7C939D18}"/>
          </ac:spMkLst>
        </pc:spChg>
        <pc:picChg chg="del">
          <ac:chgData name="Isabel Lambert" userId="S::lambert@bishopchavasseschool.org.uk::4460a4b6-adb5-478d-b240-ebc9102561e6" providerId="AD" clId="Web-{4F669885-6D94-8335-9A6C-4E59480A4A2D}" dt="2024-01-17T13:55:35.696" v="121"/>
          <ac:picMkLst>
            <pc:docMk/>
            <pc:sldMk cId="1555239749" sldId="284"/>
            <ac:picMk id="6" creationId="{00000000-0000-0000-0000-000000000000}"/>
          </ac:picMkLst>
        </pc:picChg>
        <pc:picChg chg="mod">
          <ac:chgData name="Isabel Lambert" userId="S::lambert@bishopchavasseschool.org.uk::4460a4b6-adb5-478d-b240-ebc9102561e6" providerId="AD" clId="Web-{4F669885-6D94-8335-9A6C-4E59480A4A2D}" dt="2024-01-17T13:55:45.384" v="122" actId="1076"/>
          <ac:picMkLst>
            <pc:docMk/>
            <pc:sldMk cId="1555239749" sldId="284"/>
            <ac:picMk id="7" creationId="{00000000-0000-0000-0000-000000000000}"/>
          </ac:picMkLst>
        </pc:picChg>
      </pc:sldChg>
      <pc:sldChg chg="addSp delSp modSp">
        <pc:chgData name="Isabel Lambert" userId="S::lambert@bishopchavasseschool.org.uk::4460a4b6-adb5-478d-b240-ebc9102561e6" providerId="AD" clId="Web-{4F669885-6D94-8335-9A6C-4E59480A4A2D}" dt="2024-01-17T13:58:13.419" v="145" actId="1076"/>
        <pc:sldMkLst>
          <pc:docMk/>
          <pc:sldMk cId="558622446" sldId="285"/>
        </pc:sldMkLst>
        <pc:spChg chg="del">
          <ac:chgData name="Isabel Lambert" userId="S::lambert@bishopchavasseschool.org.uk::4460a4b6-adb5-478d-b240-ebc9102561e6" providerId="AD" clId="Web-{4F669885-6D94-8335-9A6C-4E59480A4A2D}" dt="2024-01-17T13:58:06.200" v="141"/>
          <ac:spMkLst>
            <pc:docMk/>
            <pc:sldMk cId="558622446" sldId="285"/>
            <ac:spMk id="3" creationId="{00000000-0000-0000-0000-000000000000}"/>
          </ac:spMkLst>
        </pc:spChg>
        <pc:spChg chg="add del mod">
          <ac:chgData name="Isabel Lambert" userId="S::lambert@bishopchavasseschool.org.uk::4460a4b6-adb5-478d-b240-ebc9102561e6" providerId="AD" clId="Web-{4F669885-6D94-8335-9A6C-4E59480A4A2D}" dt="2024-01-17T13:58:10.231" v="144"/>
          <ac:spMkLst>
            <pc:docMk/>
            <pc:sldMk cId="558622446" sldId="285"/>
            <ac:spMk id="8" creationId="{3B66F5FF-16A9-BCE3-0AA0-4A6E7E35770E}"/>
          </ac:spMkLst>
        </pc:spChg>
        <pc:picChg chg="del">
          <ac:chgData name="Isabel Lambert" userId="S::lambert@bishopchavasseschool.org.uk::4460a4b6-adb5-478d-b240-ebc9102561e6" providerId="AD" clId="Web-{4F669885-6D94-8335-9A6C-4E59480A4A2D}" dt="2024-01-17T13:58:08.778" v="143"/>
          <ac:picMkLst>
            <pc:docMk/>
            <pc:sldMk cId="558622446" sldId="285"/>
            <ac:picMk id="5" creationId="{8B9D163F-4C55-A499-10F7-4DE32E764821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58:07.231" v="142"/>
          <ac:picMkLst>
            <pc:docMk/>
            <pc:sldMk cId="558622446" sldId="285"/>
            <ac:picMk id="6" creationId="{4BFC5953-1366-FE3E-592A-37B5246B3AB3}"/>
          </ac:picMkLst>
        </pc:picChg>
        <pc:picChg chg="add mod ord">
          <ac:chgData name="Isabel Lambert" userId="S::lambert@bishopchavasseschool.org.uk::4460a4b6-adb5-478d-b240-ebc9102561e6" providerId="AD" clId="Web-{4F669885-6D94-8335-9A6C-4E59480A4A2D}" dt="2024-01-17T13:58:13.419" v="145" actId="1076"/>
          <ac:picMkLst>
            <pc:docMk/>
            <pc:sldMk cId="558622446" sldId="285"/>
            <ac:picMk id="9" creationId="{011FEDDE-A34E-441C-9618-27261B5D04A9}"/>
          </ac:picMkLst>
        </pc:picChg>
      </pc:sldChg>
      <pc:sldChg chg="del">
        <pc:chgData name="Isabel Lambert" userId="S::lambert@bishopchavasseschool.org.uk::4460a4b6-adb5-478d-b240-ebc9102561e6" providerId="AD" clId="Web-{4F669885-6D94-8335-9A6C-4E59480A4A2D}" dt="2024-01-17T14:00:13.765" v="162"/>
        <pc:sldMkLst>
          <pc:docMk/>
          <pc:sldMk cId="337972350" sldId="287"/>
        </pc:sldMkLst>
      </pc:sldChg>
      <pc:sldChg chg="addSp delSp modSp">
        <pc:chgData name="Isabel Lambert" userId="S::lambert@bishopchavasseschool.org.uk::4460a4b6-adb5-478d-b240-ebc9102561e6" providerId="AD" clId="Web-{4F669885-6D94-8335-9A6C-4E59480A4A2D}" dt="2024-01-17T13:56:06.494" v="125" actId="1076"/>
        <pc:sldMkLst>
          <pc:docMk/>
          <pc:sldMk cId="798994854" sldId="289"/>
        </pc:sldMkLst>
        <pc:spChg chg="add del mod">
          <ac:chgData name="Isabel Lambert" userId="S::lambert@bishopchavasseschool.org.uk::4460a4b6-adb5-478d-b240-ebc9102561e6" providerId="AD" clId="Web-{4F669885-6D94-8335-9A6C-4E59480A4A2D}" dt="2024-01-17T13:56:01.869" v="124"/>
          <ac:spMkLst>
            <pc:docMk/>
            <pc:sldMk cId="798994854" sldId="289"/>
            <ac:spMk id="6" creationId="{26BC7095-5789-191B-D1AF-2A0E87D3AC61}"/>
          </ac:spMkLst>
        </pc:spChg>
        <pc:picChg chg="del">
          <ac:chgData name="Isabel Lambert" userId="S::lambert@bishopchavasseschool.org.uk::4460a4b6-adb5-478d-b240-ebc9102561e6" providerId="AD" clId="Web-{4F669885-6D94-8335-9A6C-4E59480A4A2D}" dt="2024-01-17T13:55:59.665" v="123"/>
          <ac:picMkLst>
            <pc:docMk/>
            <pc:sldMk cId="798994854" sldId="289"/>
            <ac:picMk id="4" creationId="{00000000-0000-0000-0000-000000000000}"/>
          </ac:picMkLst>
        </pc:picChg>
        <pc:picChg chg="add mod ord">
          <ac:chgData name="Isabel Lambert" userId="S::lambert@bishopchavasseschool.org.uk::4460a4b6-adb5-478d-b240-ebc9102561e6" providerId="AD" clId="Web-{4F669885-6D94-8335-9A6C-4E59480A4A2D}" dt="2024-01-17T13:56:06.494" v="125" actId="1076"/>
          <ac:picMkLst>
            <pc:docMk/>
            <pc:sldMk cId="798994854" sldId="289"/>
            <ac:picMk id="7" creationId="{6D19EF39-30F0-77F0-E979-D515A56A73F6}"/>
          </ac:picMkLst>
        </pc:picChg>
      </pc:sldChg>
      <pc:sldChg chg="addSp delSp modSp">
        <pc:chgData name="Isabel Lambert" userId="S::lambert@bishopchavasseschool.org.uk::4460a4b6-adb5-478d-b240-ebc9102561e6" providerId="AD" clId="Web-{4F669885-6D94-8335-9A6C-4E59480A4A2D}" dt="2024-01-17T13:44:28.181" v="44" actId="1076"/>
        <pc:sldMkLst>
          <pc:docMk/>
          <pc:sldMk cId="1396690236" sldId="295"/>
        </pc:sldMkLst>
        <pc:spChg chg="del">
          <ac:chgData name="Isabel Lambert" userId="S::lambert@bishopchavasseschool.org.uk::4460a4b6-adb5-478d-b240-ebc9102561e6" providerId="AD" clId="Web-{4F669885-6D94-8335-9A6C-4E59480A4A2D}" dt="2024-01-17T13:43:24.039" v="34"/>
          <ac:spMkLst>
            <pc:docMk/>
            <pc:sldMk cId="1396690236" sldId="295"/>
            <ac:spMk id="3" creationId="{5EC01D4C-33C6-1186-3115-49AE116D80D2}"/>
          </ac:spMkLst>
        </pc:spChg>
        <pc:spChg chg="del">
          <ac:chgData name="Isabel Lambert" userId="S::lambert@bishopchavasseschool.org.uk::4460a4b6-adb5-478d-b240-ebc9102561e6" providerId="AD" clId="Web-{4F669885-6D94-8335-9A6C-4E59480A4A2D}" dt="2024-01-17T13:43:24.039" v="35"/>
          <ac:spMkLst>
            <pc:docMk/>
            <pc:sldMk cId="1396690236" sldId="295"/>
            <ac:spMk id="6" creationId="{BB99C947-9125-6126-2D3E-8FD964B839EC}"/>
          </ac:spMkLst>
        </pc:spChg>
        <pc:picChg chg="add mod">
          <ac:chgData name="Isabel Lambert" userId="S::lambert@bishopchavasseschool.org.uk::4460a4b6-adb5-478d-b240-ebc9102561e6" providerId="AD" clId="Web-{4F669885-6D94-8335-9A6C-4E59480A4A2D}" dt="2024-01-17T13:44:28.181" v="44" actId="1076"/>
          <ac:picMkLst>
            <pc:docMk/>
            <pc:sldMk cId="1396690236" sldId="295"/>
            <ac:picMk id="4" creationId="{A833B66F-4AAB-55FE-A6A0-6D7DCD1B4365}"/>
          </ac:picMkLst>
        </pc:picChg>
      </pc:sldChg>
      <pc:sldChg chg="modSp">
        <pc:chgData name="Isabel Lambert" userId="S::lambert@bishopchavasseschool.org.uk::4460a4b6-adb5-478d-b240-ebc9102561e6" providerId="AD" clId="Web-{4F669885-6D94-8335-9A6C-4E59480A4A2D}" dt="2024-01-17T13:35:13.308" v="21" actId="20577"/>
        <pc:sldMkLst>
          <pc:docMk/>
          <pc:sldMk cId="3840014373" sldId="305"/>
        </pc:sldMkLst>
        <pc:spChg chg="mod">
          <ac:chgData name="Isabel Lambert" userId="S::lambert@bishopchavasseschool.org.uk::4460a4b6-adb5-478d-b240-ebc9102561e6" providerId="AD" clId="Web-{4F669885-6D94-8335-9A6C-4E59480A4A2D}" dt="2024-01-17T13:35:13.308" v="21" actId="20577"/>
          <ac:spMkLst>
            <pc:docMk/>
            <pc:sldMk cId="3840014373" sldId="305"/>
            <ac:spMk id="18" creationId="{CD691D97-D311-8758-3C33-84E9DC94D2E4}"/>
          </ac:spMkLst>
        </pc:spChg>
      </pc:sldChg>
      <pc:sldChg chg="addSp delSp modSp">
        <pc:chgData name="Isabel Lambert" userId="S::lambert@bishopchavasseschool.org.uk::4460a4b6-adb5-478d-b240-ebc9102561e6" providerId="AD" clId="Web-{4F669885-6D94-8335-9A6C-4E59480A4A2D}" dt="2024-01-17T13:25:33.904" v="17" actId="14100"/>
        <pc:sldMkLst>
          <pc:docMk/>
          <pc:sldMk cId="4028457621" sldId="307"/>
        </pc:sldMkLst>
        <pc:picChg chg="add mod">
          <ac:chgData name="Isabel Lambert" userId="S::lambert@bishopchavasseschool.org.uk::4460a4b6-adb5-478d-b240-ebc9102561e6" providerId="AD" clId="Web-{4F669885-6D94-8335-9A6C-4E59480A4A2D}" dt="2024-01-17T13:25:30.561" v="15" actId="1076"/>
          <ac:picMkLst>
            <pc:docMk/>
            <pc:sldMk cId="4028457621" sldId="307"/>
            <ac:picMk id="5" creationId="{88272746-AA88-1C0A-F5F7-4FB6EB1075FE}"/>
          </ac:picMkLst>
        </pc:picChg>
        <pc:picChg chg="add mod modCrop">
          <ac:chgData name="Isabel Lambert" userId="S::lambert@bishopchavasseschool.org.uk::4460a4b6-adb5-478d-b240-ebc9102561e6" providerId="AD" clId="Web-{4F669885-6D94-8335-9A6C-4E59480A4A2D}" dt="2024-01-17T13:25:33.904" v="17" actId="14100"/>
          <ac:picMkLst>
            <pc:docMk/>
            <pc:sldMk cId="4028457621" sldId="307"/>
            <ac:picMk id="6" creationId="{E061AA60-8D60-AD89-C73B-2082074E7B72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24:06.121" v="7"/>
          <ac:picMkLst>
            <pc:docMk/>
            <pc:sldMk cId="4028457621" sldId="307"/>
            <ac:picMk id="8" creationId="{EC05B415-CEF9-61DA-F4D3-659E99B8A35B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24:04.824" v="6"/>
          <ac:picMkLst>
            <pc:docMk/>
            <pc:sldMk cId="4028457621" sldId="307"/>
            <ac:picMk id="4098" creationId="{D2968DEA-9EB4-904B-5180-BACBA78A19C4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24:03.558" v="5"/>
          <ac:picMkLst>
            <pc:docMk/>
            <pc:sldMk cId="4028457621" sldId="307"/>
            <ac:picMk id="4100" creationId="{78B03997-F22C-478F-E46F-02F86A885734}"/>
          </ac:picMkLst>
        </pc:picChg>
        <pc:picChg chg="mod">
          <ac:chgData name="Isabel Lambert" userId="S::lambert@bishopchavasseschool.org.uk::4460a4b6-adb5-478d-b240-ebc9102561e6" providerId="AD" clId="Web-{4F669885-6D94-8335-9A6C-4E59480A4A2D}" dt="2024-01-17T13:25:28.701" v="14" actId="1076"/>
          <ac:picMkLst>
            <pc:docMk/>
            <pc:sldMk cId="4028457621" sldId="307"/>
            <ac:picMk id="4104" creationId="{9E275657-0615-93CA-B6B1-EE3FC51071EA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23:58.918" v="3"/>
          <ac:picMkLst>
            <pc:docMk/>
            <pc:sldMk cId="4028457621" sldId="307"/>
            <ac:picMk id="4106" creationId="{943ACB1C-9B0D-7DFC-A41E-C270E08ABE5B}"/>
          </ac:picMkLst>
        </pc:picChg>
      </pc:sldChg>
      <pc:sldChg chg="addSp delSp modSp">
        <pc:chgData name="Isabel Lambert" userId="S::lambert@bishopchavasseschool.org.uk::4460a4b6-adb5-478d-b240-ebc9102561e6" providerId="AD" clId="Web-{4F669885-6D94-8335-9A6C-4E59480A4A2D}" dt="2024-01-17T13:37:50.953" v="30" actId="1076"/>
        <pc:sldMkLst>
          <pc:docMk/>
          <pc:sldMk cId="404664979" sldId="308"/>
        </pc:sldMkLst>
        <pc:spChg chg="mod">
          <ac:chgData name="Isabel Lambert" userId="S::lambert@bishopchavasseschool.org.uk::4460a4b6-adb5-478d-b240-ebc9102561e6" providerId="AD" clId="Web-{4F669885-6D94-8335-9A6C-4E59480A4A2D}" dt="2024-01-17T13:37:40.046" v="27" actId="14100"/>
          <ac:spMkLst>
            <pc:docMk/>
            <pc:sldMk cId="404664979" sldId="308"/>
            <ac:spMk id="4" creationId="{1BE92543-00AC-41B8-B1DF-54958304D528}"/>
          </ac:spMkLst>
        </pc:spChg>
        <pc:picChg chg="add mod modCrop">
          <ac:chgData name="Isabel Lambert" userId="S::lambert@bishopchavasseschool.org.uk::4460a4b6-adb5-478d-b240-ebc9102561e6" providerId="AD" clId="Web-{4F669885-6D94-8335-9A6C-4E59480A4A2D}" dt="2024-01-17T13:37:50.953" v="30" actId="1076"/>
          <ac:picMkLst>
            <pc:docMk/>
            <pc:sldMk cId="404664979" sldId="308"/>
            <ac:picMk id="5" creationId="{08C2F39B-344F-644F-1498-47189945F18C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27:27.751" v="18"/>
          <ac:picMkLst>
            <pc:docMk/>
            <pc:sldMk cId="404664979" sldId="308"/>
            <ac:picMk id="7" creationId="{94AB784C-967A-D9ED-BAAD-0AF8DC9CB8E9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27:29.720" v="19"/>
          <ac:picMkLst>
            <pc:docMk/>
            <pc:sldMk cId="404664979" sldId="308"/>
            <ac:picMk id="9" creationId="{C2752006-BA6D-426A-D482-F745DC692AF5}"/>
          </ac:picMkLst>
        </pc:picChg>
      </pc:sldChg>
      <pc:sldChg chg="del">
        <pc:chgData name="Isabel Lambert" userId="S::lambert@bishopchavasseschool.org.uk::4460a4b6-adb5-478d-b240-ebc9102561e6" providerId="AD" clId="Web-{4F669885-6D94-8335-9A6C-4E59480A4A2D}" dt="2024-01-17T14:33:11.420" v="244"/>
        <pc:sldMkLst>
          <pc:docMk/>
          <pc:sldMk cId="65854196" sldId="847"/>
        </pc:sldMkLst>
      </pc:sldChg>
      <pc:sldChg chg="del">
        <pc:chgData name="Isabel Lambert" userId="S::lambert@bishopchavasseschool.org.uk::4460a4b6-adb5-478d-b240-ebc9102561e6" providerId="AD" clId="Web-{4F669885-6D94-8335-9A6C-4E59480A4A2D}" dt="2024-01-17T14:33:13.280" v="245"/>
        <pc:sldMkLst>
          <pc:docMk/>
          <pc:sldMk cId="1298563304" sldId="848"/>
        </pc:sldMkLst>
      </pc:sldChg>
      <pc:sldChg chg="modSp">
        <pc:chgData name="Isabel Lambert" userId="S::lambert@bishopchavasseschool.org.uk::4460a4b6-adb5-478d-b240-ebc9102561e6" providerId="AD" clId="Web-{4F669885-6D94-8335-9A6C-4E59480A4A2D}" dt="2024-01-17T14:33:23.561" v="247" actId="20577"/>
        <pc:sldMkLst>
          <pc:docMk/>
          <pc:sldMk cId="2766231882" sldId="852"/>
        </pc:sldMkLst>
        <pc:spChg chg="mod">
          <ac:chgData name="Isabel Lambert" userId="S::lambert@bishopchavasseschool.org.uk::4460a4b6-adb5-478d-b240-ebc9102561e6" providerId="AD" clId="Web-{4F669885-6D94-8335-9A6C-4E59480A4A2D}" dt="2024-01-17T14:33:23.561" v="247" actId="20577"/>
          <ac:spMkLst>
            <pc:docMk/>
            <pc:sldMk cId="2766231882" sldId="852"/>
            <ac:spMk id="7" creationId="{00000000-0000-0000-0000-000000000000}"/>
          </ac:spMkLst>
        </pc:spChg>
      </pc:sldChg>
      <pc:sldChg chg="addSp delSp modSp">
        <pc:chgData name="Isabel Lambert" userId="S::lambert@bishopchavasseschool.org.uk::4460a4b6-adb5-478d-b240-ebc9102561e6" providerId="AD" clId="Web-{4F669885-6D94-8335-9A6C-4E59480A4A2D}" dt="2024-01-17T13:54:31.648" v="112" actId="1076"/>
        <pc:sldMkLst>
          <pc:docMk/>
          <pc:sldMk cId="3645605372" sldId="855"/>
        </pc:sldMkLst>
        <pc:picChg chg="add mod">
          <ac:chgData name="Isabel Lambert" userId="S::lambert@bishopchavasseschool.org.uk::4460a4b6-adb5-478d-b240-ebc9102561e6" providerId="AD" clId="Web-{4F669885-6D94-8335-9A6C-4E59480A4A2D}" dt="2024-01-17T13:54:31.648" v="112" actId="1076"/>
          <ac:picMkLst>
            <pc:docMk/>
            <pc:sldMk cId="3645605372" sldId="855"/>
            <ac:picMk id="4" creationId="{ABE67218-5C3E-546D-4C5F-F4B0E0246425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54:10.116" v="108"/>
          <ac:picMkLst>
            <pc:docMk/>
            <pc:sldMk cId="3645605372" sldId="855"/>
            <ac:picMk id="6" creationId="{36F4827F-2E8A-528E-053F-4F863FEE607F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54:11.616" v="109"/>
          <ac:picMkLst>
            <pc:docMk/>
            <pc:sldMk cId="3645605372" sldId="855"/>
            <ac:picMk id="7" creationId="{64EAD88E-3524-5987-A226-0EBD8DBCE72D}"/>
          </ac:picMkLst>
        </pc:picChg>
      </pc:sldChg>
      <pc:sldChg chg="addSp delSp modSp">
        <pc:chgData name="Isabel Lambert" userId="S::lambert@bishopchavasseschool.org.uk::4460a4b6-adb5-478d-b240-ebc9102561e6" providerId="AD" clId="Web-{4F669885-6D94-8335-9A6C-4E59480A4A2D}" dt="2024-01-17T14:29:41.666" v="243" actId="1076"/>
        <pc:sldMkLst>
          <pc:docMk/>
          <pc:sldMk cId="1961012221" sldId="856"/>
        </pc:sldMkLst>
        <pc:picChg chg="add del mod">
          <ac:chgData name="Isabel Lambert" userId="S::lambert@bishopchavasseschool.org.uk::4460a4b6-adb5-478d-b240-ebc9102561e6" providerId="AD" clId="Web-{4F669885-6D94-8335-9A6C-4E59480A4A2D}" dt="2024-01-17T14:29:36.978" v="242"/>
          <ac:picMkLst>
            <pc:docMk/>
            <pc:sldMk cId="1961012221" sldId="856"/>
            <ac:picMk id="2" creationId="{FAA67151-2F15-F9B6-D911-D4DE8D3044C4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4:29:41.666" v="243" actId="1076"/>
          <ac:picMkLst>
            <pc:docMk/>
            <pc:sldMk cId="1961012221" sldId="856"/>
            <ac:picMk id="4" creationId="{6FC65EFF-C806-DA86-E461-012C1DDAB8D1}"/>
          </ac:picMkLst>
        </pc:picChg>
      </pc:sldChg>
      <pc:sldChg chg="add del replId">
        <pc:chgData name="Isabel Lambert" userId="S::lambert@bishopchavasseschool.org.uk::4460a4b6-adb5-478d-b240-ebc9102561e6" providerId="AD" clId="Web-{4F669885-6D94-8335-9A6C-4E59480A4A2D}" dt="2024-01-17T13:43:37.461" v="37"/>
        <pc:sldMkLst>
          <pc:docMk/>
          <pc:sldMk cId="592427582" sldId="857"/>
        </pc:sldMkLst>
      </pc:sldChg>
      <pc:sldChg chg="add del replId">
        <pc:chgData name="Isabel Lambert" userId="S::lambert@bishopchavasseschool.org.uk::4460a4b6-adb5-478d-b240-ebc9102561e6" providerId="AD" clId="Web-{4F669885-6D94-8335-9A6C-4E59480A4A2D}" dt="2024-01-17T13:43:38.273" v="38"/>
        <pc:sldMkLst>
          <pc:docMk/>
          <pc:sldMk cId="41938467" sldId="858"/>
        </pc:sldMkLst>
      </pc:sldChg>
      <pc:sldChg chg="add del replId">
        <pc:chgData name="Isabel Lambert" userId="S::lambert@bishopchavasseschool.org.uk::4460a4b6-adb5-478d-b240-ebc9102561e6" providerId="AD" clId="Web-{4F669885-6D94-8335-9A6C-4E59480A4A2D}" dt="2024-01-17T13:43:39.570" v="39"/>
        <pc:sldMkLst>
          <pc:docMk/>
          <pc:sldMk cId="2865515706" sldId="859"/>
        </pc:sldMkLst>
      </pc:sldChg>
      <pc:sldChg chg="addSp modSp add replId">
        <pc:chgData name="Isabel Lambert" userId="S::lambert@bishopchavasseschool.org.uk::4460a4b6-adb5-478d-b240-ebc9102561e6" providerId="AD" clId="Web-{4F669885-6D94-8335-9A6C-4E59480A4A2D}" dt="2024-01-17T13:45:17.932" v="47" actId="1076"/>
        <pc:sldMkLst>
          <pc:docMk/>
          <pc:sldMk cId="1687549992" sldId="860"/>
        </pc:sldMkLst>
        <pc:picChg chg="add mod">
          <ac:chgData name="Isabel Lambert" userId="S::lambert@bishopchavasseschool.org.uk::4460a4b6-adb5-478d-b240-ebc9102561e6" providerId="AD" clId="Web-{4F669885-6D94-8335-9A6C-4E59480A4A2D}" dt="2024-01-17T13:45:17.932" v="47" actId="1076"/>
          <ac:picMkLst>
            <pc:docMk/>
            <pc:sldMk cId="1687549992" sldId="860"/>
            <ac:picMk id="3" creationId="{2AFB3998-0C11-17CB-68FD-2542ADFCA292}"/>
          </ac:picMkLst>
        </pc:picChg>
      </pc:sldChg>
      <pc:sldChg chg="addSp modSp add replId">
        <pc:chgData name="Isabel Lambert" userId="S::lambert@bishopchavasseschool.org.uk::4460a4b6-adb5-478d-b240-ebc9102561e6" providerId="AD" clId="Web-{4F669885-6D94-8335-9A6C-4E59480A4A2D}" dt="2024-01-17T13:46:01.620" v="50" actId="1076"/>
        <pc:sldMkLst>
          <pc:docMk/>
          <pc:sldMk cId="1840959928" sldId="861"/>
        </pc:sldMkLst>
        <pc:picChg chg="add mod">
          <ac:chgData name="Isabel Lambert" userId="S::lambert@bishopchavasseschool.org.uk::4460a4b6-adb5-478d-b240-ebc9102561e6" providerId="AD" clId="Web-{4F669885-6D94-8335-9A6C-4E59480A4A2D}" dt="2024-01-17T13:46:01.620" v="50" actId="1076"/>
          <ac:picMkLst>
            <pc:docMk/>
            <pc:sldMk cId="1840959928" sldId="861"/>
            <ac:picMk id="3" creationId="{86C5B8E1-1FFD-F0BE-89FE-F1CD33685263}"/>
          </ac:picMkLst>
        </pc:picChg>
      </pc:sldChg>
      <pc:sldChg chg="addSp modSp add replId">
        <pc:chgData name="Isabel Lambert" userId="S::lambert@bishopchavasseschool.org.uk::4460a4b6-adb5-478d-b240-ebc9102561e6" providerId="AD" clId="Web-{4F669885-6D94-8335-9A6C-4E59480A4A2D}" dt="2024-01-17T13:47:29.997" v="57" actId="1076"/>
        <pc:sldMkLst>
          <pc:docMk/>
          <pc:sldMk cId="1014290526" sldId="862"/>
        </pc:sldMkLst>
        <pc:picChg chg="add mod">
          <ac:chgData name="Isabel Lambert" userId="S::lambert@bishopchavasseschool.org.uk::4460a4b6-adb5-478d-b240-ebc9102561e6" providerId="AD" clId="Web-{4F669885-6D94-8335-9A6C-4E59480A4A2D}" dt="2024-01-17T13:47:29.997" v="57" actId="1076"/>
          <ac:picMkLst>
            <pc:docMk/>
            <pc:sldMk cId="1014290526" sldId="862"/>
            <ac:picMk id="3" creationId="{6039A184-F6DF-492A-4300-ED1BCD28955C}"/>
          </ac:picMkLst>
        </pc:picChg>
      </pc:sldChg>
      <pc:sldChg chg="addSp delSp modSp add replId">
        <pc:chgData name="Isabel Lambert" userId="S::lambert@bishopchavasseschool.org.uk::4460a4b6-adb5-478d-b240-ebc9102561e6" providerId="AD" clId="Web-{4F669885-6D94-8335-9A6C-4E59480A4A2D}" dt="2024-01-17T13:52:04.973" v="92"/>
        <pc:sldMkLst>
          <pc:docMk/>
          <pc:sldMk cId="1467243837" sldId="863"/>
        </pc:sldMkLst>
        <pc:picChg chg="add mod">
          <ac:chgData name="Isabel Lambert" userId="S::lambert@bishopchavasseschool.org.uk::4460a4b6-adb5-478d-b240-ebc9102561e6" providerId="AD" clId="Web-{4F669885-6D94-8335-9A6C-4E59480A4A2D}" dt="2024-01-17T13:52:04.973" v="92"/>
          <ac:picMkLst>
            <pc:docMk/>
            <pc:sldMk cId="1467243837" sldId="863"/>
            <ac:picMk id="4" creationId="{8334D936-82AC-835E-5C3D-C5129E25F308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51:51.738" v="91"/>
          <ac:picMkLst>
            <pc:docMk/>
            <pc:sldMk cId="1467243837" sldId="863"/>
            <ac:picMk id="10" creationId="{C681117B-CCCB-A4A3-E87D-086AEABA35D2}"/>
          </ac:picMkLst>
        </pc:picChg>
      </pc:sldChg>
      <pc:sldChg chg="addSp delSp modSp add replId">
        <pc:chgData name="Isabel Lambert" userId="S::lambert@bishopchavasseschool.org.uk::4460a4b6-adb5-478d-b240-ebc9102561e6" providerId="AD" clId="Web-{4F669885-6D94-8335-9A6C-4E59480A4A2D}" dt="2024-01-17T13:56:42.713" v="130" actId="1076"/>
        <pc:sldMkLst>
          <pc:docMk/>
          <pc:sldMk cId="2549185528" sldId="864"/>
        </pc:sldMkLst>
        <pc:spChg chg="add del mod">
          <ac:chgData name="Isabel Lambert" userId="S::lambert@bishopchavasseschool.org.uk::4460a4b6-adb5-478d-b240-ebc9102561e6" providerId="AD" clId="Web-{4F669885-6D94-8335-9A6C-4E59480A4A2D}" dt="2024-01-17T13:56:36.838" v="128"/>
          <ac:spMkLst>
            <pc:docMk/>
            <pc:sldMk cId="2549185528" sldId="864"/>
            <ac:spMk id="5" creationId="{FFB255DE-04E5-B0DD-BFAB-A67A68C39CAE}"/>
          </ac:spMkLst>
        </pc:spChg>
        <pc:picChg chg="add mod ord">
          <ac:chgData name="Isabel Lambert" userId="S::lambert@bishopchavasseschool.org.uk::4460a4b6-adb5-478d-b240-ebc9102561e6" providerId="AD" clId="Web-{4F669885-6D94-8335-9A6C-4E59480A4A2D}" dt="2024-01-17T13:56:42.713" v="130" actId="1076"/>
          <ac:picMkLst>
            <pc:docMk/>
            <pc:sldMk cId="2549185528" sldId="864"/>
            <ac:picMk id="6" creationId="{40ABEC3E-87A0-A99B-FB8B-14D4578F2920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56:35.557" v="127"/>
          <ac:picMkLst>
            <pc:docMk/>
            <pc:sldMk cId="2549185528" sldId="864"/>
            <ac:picMk id="7" creationId="{2463F354-E23A-1F79-CA03-B503F1DAE290}"/>
          </ac:picMkLst>
        </pc:picChg>
      </pc:sldChg>
      <pc:sldChg chg="addSp delSp modSp add replId">
        <pc:chgData name="Isabel Lambert" userId="S::lambert@bishopchavasseschool.org.uk::4460a4b6-adb5-478d-b240-ebc9102561e6" providerId="AD" clId="Web-{4F669885-6D94-8335-9A6C-4E59480A4A2D}" dt="2024-01-17T13:57:14.714" v="135" actId="1076"/>
        <pc:sldMkLst>
          <pc:docMk/>
          <pc:sldMk cId="1190096500" sldId="865"/>
        </pc:sldMkLst>
        <pc:spChg chg="add del mod">
          <ac:chgData name="Isabel Lambert" userId="S::lambert@bishopchavasseschool.org.uk::4460a4b6-adb5-478d-b240-ebc9102561e6" providerId="AD" clId="Web-{4F669885-6D94-8335-9A6C-4E59480A4A2D}" dt="2024-01-17T13:57:07.167" v="133"/>
          <ac:spMkLst>
            <pc:docMk/>
            <pc:sldMk cId="1190096500" sldId="865"/>
            <ac:spMk id="5" creationId="{DBFAA1BF-E0E2-F269-A2EF-C604454A5830}"/>
          </ac:spMkLst>
        </pc:spChg>
        <pc:picChg chg="del">
          <ac:chgData name="Isabel Lambert" userId="S::lambert@bishopchavasseschool.org.uk::4460a4b6-adb5-478d-b240-ebc9102561e6" providerId="AD" clId="Web-{4F669885-6D94-8335-9A6C-4E59480A4A2D}" dt="2024-01-17T13:56:55.526" v="132"/>
          <ac:picMkLst>
            <pc:docMk/>
            <pc:sldMk cId="1190096500" sldId="865"/>
            <ac:picMk id="6" creationId="{C393D863-566F-1AC1-6929-C3C006220127}"/>
          </ac:picMkLst>
        </pc:picChg>
        <pc:picChg chg="add mod ord">
          <ac:chgData name="Isabel Lambert" userId="S::lambert@bishopchavasseschool.org.uk::4460a4b6-adb5-478d-b240-ebc9102561e6" providerId="AD" clId="Web-{4F669885-6D94-8335-9A6C-4E59480A4A2D}" dt="2024-01-17T13:57:14.714" v="135" actId="1076"/>
          <ac:picMkLst>
            <pc:docMk/>
            <pc:sldMk cId="1190096500" sldId="865"/>
            <ac:picMk id="7" creationId="{E400B8AC-AD21-69F5-BDFC-7753A0BC0E07}"/>
          </ac:picMkLst>
        </pc:picChg>
      </pc:sldChg>
      <pc:sldChg chg="addSp delSp modSp add replId">
        <pc:chgData name="Isabel Lambert" userId="S::lambert@bishopchavasseschool.org.uk::4460a4b6-adb5-478d-b240-ebc9102561e6" providerId="AD" clId="Web-{4F669885-6D94-8335-9A6C-4E59480A4A2D}" dt="2024-01-17T13:58:57.029" v="151"/>
        <pc:sldMkLst>
          <pc:docMk/>
          <pc:sldMk cId="1262276834" sldId="866"/>
        </pc:sldMkLst>
        <pc:spChg chg="add del mod">
          <ac:chgData name="Isabel Lambert" userId="S::lambert@bishopchavasseschool.org.uk::4460a4b6-adb5-478d-b240-ebc9102561e6" providerId="AD" clId="Web-{4F669885-6D94-8335-9A6C-4E59480A4A2D}" dt="2024-01-17T13:58:40.919" v="148"/>
          <ac:spMkLst>
            <pc:docMk/>
            <pc:sldMk cId="1262276834" sldId="866"/>
            <ac:spMk id="5" creationId="{538B70DD-9E30-F0F3-FE6E-FC695B4CCC16}"/>
          </ac:spMkLst>
        </pc:spChg>
        <pc:picChg chg="add mod ord">
          <ac:chgData name="Isabel Lambert" userId="S::lambert@bishopchavasseschool.org.uk::4460a4b6-adb5-478d-b240-ebc9102561e6" providerId="AD" clId="Web-{4F669885-6D94-8335-9A6C-4E59480A4A2D}" dt="2024-01-17T13:58:45.591" v="149" actId="1076"/>
          <ac:picMkLst>
            <pc:docMk/>
            <pc:sldMk cId="1262276834" sldId="866"/>
            <ac:picMk id="6" creationId="{A9326909-FEC1-F4D2-574B-761233863AB6}"/>
          </ac:picMkLst>
        </pc:picChg>
        <pc:picChg chg="add del mod">
          <ac:chgData name="Isabel Lambert" userId="S::lambert@bishopchavasseschool.org.uk::4460a4b6-adb5-478d-b240-ebc9102561e6" providerId="AD" clId="Web-{4F669885-6D94-8335-9A6C-4E59480A4A2D}" dt="2024-01-17T13:58:57.029" v="151"/>
          <ac:picMkLst>
            <pc:docMk/>
            <pc:sldMk cId="1262276834" sldId="866"/>
            <ac:picMk id="7" creationId="{A7D871FD-51F1-EF58-0CB6-A76CFC96E72E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3:58:39.575" v="147"/>
          <ac:picMkLst>
            <pc:docMk/>
            <pc:sldMk cId="1262276834" sldId="866"/>
            <ac:picMk id="9" creationId="{AE7CED8F-31D3-7A05-690B-13A3688975DC}"/>
          </ac:picMkLst>
        </pc:picChg>
      </pc:sldChg>
      <pc:sldChg chg="addSp delSp modSp add replId">
        <pc:chgData name="Isabel Lambert" userId="S::lambert@bishopchavasseschool.org.uk::4460a4b6-adb5-478d-b240-ebc9102561e6" providerId="AD" clId="Web-{4F669885-6D94-8335-9A6C-4E59480A4A2D}" dt="2024-01-17T13:59:43.749" v="161" actId="1076"/>
        <pc:sldMkLst>
          <pc:docMk/>
          <pc:sldMk cId="2816480934" sldId="867"/>
        </pc:sldMkLst>
        <pc:spChg chg="add del mod">
          <ac:chgData name="Isabel Lambert" userId="S::lambert@bishopchavasseschool.org.uk::4460a4b6-adb5-478d-b240-ebc9102561e6" providerId="AD" clId="Web-{4F669885-6D94-8335-9A6C-4E59480A4A2D}" dt="2024-01-17T13:59:30.186" v="154"/>
          <ac:spMkLst>
            <pc:docMk/>
            <pc:sldMk cId="2816480934" sldId="867"/>
            <ac:spMk id="5" creationId="{4B60B8EB-1556-6150-DCF6-DA9FF9DB91B4}"/>
          </ac:spMkLst>
        </pc:spChg>
        <pc:picChg chg="del">
          <ac:chgData name="Isabel Lambert" userId="S::lambert@bishopchavasseschool.org.uk::4460a4b6-adb5-478d-b240-ebc9102561e6" providerId="AD" clId="Web-{4F669885-6D94-8335-9A6C-4E59480A4A2D}" dt="2024-01-17T13:59:29.436" v="153"/>
          <ac:picMkLst>
            <pc:docMk/>
            <pc:sldMk cId="2816480934" sldId="867"/>
            <ac:picMk id="6" creationId="{9CBBE879-77E6-C29A-E3BF-49D24B764C53}"/>
          </ac:picMkLst>
        </pc:picChg>
        <pc:picChg chg="add mod ord">
          <ac:chgData name="Isabel Lambert" userId="S::lambert@bishopchavasseschool.org.uk::4460a4b6-adb5-478d-b240-ebc9102561e6" providerId="AD" clId="Web-{4F669885-6D94-8335-9A6C-4E59480A4A2D}" dt="2024-01-17T13:59:35.921" v="157" actId="1076"/>
          <ac:picMkLst>
            <pc:docMk/>
            <pc:sldMk cId="2816480934" sldId="867"/>
            <ac:picMk id="7" creationId="{E36BEF1C-75F0-27D9-0D8D-5F8377EEAD3F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3:59:43.749" v="161" actId="1076"/>
          <ac:picMkLst>
            <pc:docMk/>
            <pc:sldMk cId="2816480934" sldId="867"/>
            <ac:picMk id="8" creationId="{0F9D4678-6D54-8060-2271-0320FAE40244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3:59:42.483" v="160" actId="1076"/>
          <ac:picMkLst>
            <pc:docMk/>
            <pc:sldMk cId="2816480934" sldId="867"/>
            <ac:picMk id="9" creationId="{2F053624-AA05-5A21-7B04-E1C198488BB4}"/>
          </ac:picMkLst>
        </pc:picChg>
      </pc:sldChg>
      <pc:sldChg chg="addSp delSp modSp add replId">
        <pc:chgData name="Isabel Lambert" userId="S::lambert@bishopchavasseschool.org.uk::4460a4b6-adb5-478d-b240-ebc9102561e6" providerId="AD" clId="Web-{4F669885-6D94-8335-9A6C-4E59480A4A2D}" dt="2024-01-17T14:02:00.533" v="178" actId="1076"/>
        <pc:sldMkLst>
          <pc:docMk/>
          <pc:sldMk cId="3601861458" sldId="868"/>
        </pc:sldMkLst>
        <pc:spChg chg="mod">
          <ac:chgData name="Isabel Lambert" userId="S::lambert@bishopchavasseschool.org.uk::4460a4b6-adb5-478d-b240-ebc9102561e6" providerId="AD" clId="Web-{4F669885-6D94-8335-9A6C-4E59480A4A2D}" dt="2024-01-17T14:00:33.094" v="164" actId="20577"/>
          <ac:spMkLst>
            <pc:docMk/>
            <pc:sldMk cId="3601861458" sldId="868"/>
            <ac:spMk id="2" creationId="{324A5A15-F4CE-2F5B-0C49-253A2624B38E}"/>
          </ac:spMkLst>
        </pc:spChg>
        <pc:spChg chg="add del mod">
          <ac:chgData name="Isabel Lambert" userId="S::lambert@bishopchavasseschool.org.uk::4460a4b6-adb5-478d-b240-ebc9102561e6" providerId="AD" clId="Web-{4F669885-6D94-8335-9A6C-4E59480A4A2D}" dt="2024-01-17T14:00:40.344" v="168"/>
          <ac:spMkLst>
            <pc:docMk/>
            <pc:sldMk cId="3601861458" sldId="868"/>
            <ac:spMk id="5" creationId="{85660AA4-FD56-E708-2DD0-B5776E943F46}"/>
          </ac:spMkLst>
        </pc:spChg>
        <pc:picChg chg="add mod ord">
          <ac:chgData name="Isabel Lambert" userId="S::lambert@bishopchavasseschool.org.uk::4460a4b6-adb5-478d-b240-ebc9102561e6" providerId="AD" clId="Web-{4F669885-6D94-8335-9A6C-4E59480A4A2D}" dt="2024-01-17T14:02:00.518" v="177" actId="1076"/>
          <ac:picMkLst>
            <pc:docMk/>
            <pc:sldMk cId="3601861458" sldId="868"/>
            <ac:picMk id="6" creationId="{8F9D401C-B8F4-15F5-E4C1-BB9263872DDF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4:00:37.594" v="167"/>
          <ac:picMkLst>
            <pc:docMk/>
            <pc:sldMk cId="3601861458" sldId="868"/>
            <ac:picMk id="7" creationId="{368705CB-B108-0344-8085-B9600865E0E2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4:00:36.234" v="166"/>
          <ac:picMkLst>
            <pc:docMk/>
            <pc:sldMk cId="3601861458" sldId="868"/>
            <ac:picMk id="8" creationId="{87600775-95F7-2AF0-3F02-C6EA3AE3930E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4:00:35.016" v="165"/>
          <ac:picMkLst>
            <pc:docMk/>
            <pc:sldMk cId="3601861458" sldId="868"/>
            <ac:picMk id="9" creationId="{F35D23AA-D6AA-00E3-5BBF-4F35E76CF504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4:02:00.533" v="178" actId="1076"/>
          <ac:picMkLst>
            <pc:docMk/>
            <pc:sldMk cId="3601861458" sldId="868"/>
            <ac:picMk id="10" creationId="{6B03B6A5-E87B-0831-E39D-608BA93DB088}"/>
          </ac:picMkLst>
        </pc:picChg>
      </pc:sldChg>
      <pc:sldChg chg="addSp delSp modSp add replId">
        <pc:chgData name="Isabel Lambert" userId="S::lambert@bishopchavasseschool.org.uk::4460a4b6-adb5-478d-b240-ebc9102561e6" providerId="AD" clId="Web-{4F669885-6D94-8335-9A6C-4E59480A4A2D}" dt="2024-01-17T14:12:01.969" v="238" actId="1076"/>
        <pc:sldMkLst>
          <pc:docMk/>
          <pc:sldMk cId="327551992" sldId="869"/>
        </pc:sldMkLst>
        <pc:spChg chg="mod">
          <ac:chgData name="Isabel Lambert" userId="S::lambert@bishopchavasseschool.org.uk::4460a4b6-adb5-478d-b240-ebc9102561e6" providerId="AD" clId="Web-{4F669885-6D94-8335-9A6C-4E59480A4A2D}" dt="2024-01-17T14:05:46.788" v="189" actId="20577"/>
          <ac:spMkLst>
            <pc:docMk/>
            <pc:sldMk cId="327551992" sldId="869"/>
            <ac:spMk id="2" creationId="{C964D516-5F5F-8A94-A054-58AD555987C2}"/>
          </ac:spMkLst>
        </pc:spChg>
        <pc:spChg chg="add del mod">
          <ac:chgData name="Isabel Lambert" userId="S::lambert@bishopchavasseschool.org.uk::4460a4b6-adb5-478d-b240-ebc9102561e6" providerId="AD" clId="Web-{4F669885-6D94-8335-9A6C-4E59480A4A2D}" dt="2024-01-17T14:05:35.148" v="184"/>
          <ac:spMkLst>
            <pc:docMk/>
            <pc:sldMk cId="327551992" sldId="869"/>
            <ac:spMk id="5" creationId="{6253BFA7-CEC7-CEA9-B003-5F0F410AA525}"/>
          </ac:spMkLst>
        </pc:spChg>
        <pc:picChg chg="del">
          <ac:chgData name="Isabel Lambert" userId="S::lambert@bishopchavasseschool.org.uk::4460a4b6-adb5-478d-b240-ebc9102561e6" providerId="AD" clId="Web-{4F669885-6D94-8335-9A6C-4E59480A4A2D}" dt="2024-01-17T14:05:32.976" v="182"/>
          <ac:picMkLst>
            <pc:docMk/>
            <pc:sldMk cId="327551992" sldId="869"/>
            <ac:picMk id="6" creationId="{57019E95-9961-3C32-6F70-1E9DCCE8580B}"/>
          </ac:picMkLst>
        </pc:picChg>
        <pc:picChg chg="add mod ord">
          <ac:chgData name="Isabel Lambert" userId="S::lambert@bishopchavasseschool.org.uk::4460a4b6-adb5-478d-b240-ebc9102561e6" providerId="AD" clId="Web-{4F669885-6D94-8335-9A6C-4E59480A4A2D}" dt="2024-01-17T14:05:56.148" v="193" actId="1076"/>
          <ac:picMkLst>
            <pc:docMk/>
            <pc:sldMk cId="327551992" sldId="869"/>
            <ac:picMk id="7" creationId="{94EA12DF-F72C-5113-3428-BC7E3B17CB88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4:05:57.867" v="194" actId="1076"/>
          <ac:picMkLst>
            <pc:docMk/>
            <pc:sldMk cId="327551992" sldId="869"/>
            <ac:picMk id="8" creationId="{FE0E1544-5B06-3724-BA57-7A2FE8DF8FED}"/>
          </ac:picMkLst>
        </pc:picChg>
        <pc:picChg chg="add del mod">
          <ac:chgData name="Isabel Lambert" userId="S::lambert@bishopchavasseschool.org.uk::4460a4b6-adb5-478d-b240-ebc9102561e6" providerId="AD" clId="Web-{4F669885-6D94-8335-9A6C-4E59480A4A2D}" dt="2024-01-17T14:07:48.698" v="224"/>
          <ac:picMkLst>
            <pc:docMk/>
            <pc:sldMk cId="327551992" sldId="869"/>
            <ac:picMk id="9" creationId="{6446FFEC-B20A-62E6-0DB0-538066F15669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4:05:33.960" v="183"/>
          <ac:picMkLst>
            <pc:docMk/>
            <pc:sldMk cId="327551992" sldId="869"/>
            <ac:picMk id="10" creationId="{F5820E26-EB19-8251-5508-6BE6B7BA1441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4:12:01.969" v="238" actId="1076"/>
          <ac:picMkLst>
            <pc:docMk/>
            <pc:sldMk cId="327551992" sldId="869"/>
            <ac:picMk id="11" creationId="{074C78F9-3D5E-2DE9-E3AA-1C82ED0B4080}"/>
          </ac:picMkLst>
        </pc:picChg>
      </pc:sldChg>
      <pc:sldChg chg="new del">
        <pc:chgData name="Isabel Lambert" userId="S::lambert@bishopchavasseschool.org.uk::4460a4b6-adb5-478d-b240-ebc9102561e6" providerId="AD" clId="Web-{4F669885-6D94-8335-9A6C-4E59480A4A2D}" dt="2024-01-17T14:05:08.538" v="180"/>
        <pc:sldMkLst>
          <pc:docMk/>
          <pc:sldMk cId="3093498392" sldId="869"/>
        </pc:sldMkLst>
      </pc:sldChg>
      <pc:sldChg chg="addSp delSp modSp add ord replId">
        <pc:chgData name="Isabel Lambert" userId="S::lambert@bishopchavasseschool.org.uk::4460a4b6-adb5-478d-b240-ebc9102561e6" providerId="AD" clId="Web-{4F669885-6D94-8335-9A6C-4E59480A4A2D}" dt="2024-01-17T14:09:47.466" v="234"/>
        <pc:sldMkLst>
          <pc:docMk/>
          <pc:sldMk cId="1829118125" sldId="870"/>
        </pc:sldMkLst>
        <pc:spChg chg="mod">
          <ac:chgData name="Isabel Lambert" userId="S::lambert@bishopchavasseschool.org.uk::4460a4b6-adb5-478d-b240-ebc9102561e6" providerId="AD" clId="Web-{4F669885-6D94-8335-9A6C-4E59480A4A2D}" dt="2024-01-17T14:07:16.728" v="218" actId="20577"/>
          <ac:spMkLst>
            <pc:docMk/>
            <pc:sldMk cId="1829118125" sldId="870"/>
            <ac:spMk id="2" creationId="{D846F9FB-5754-9010-FC03-53F2980494AE}"/>
          </ac:spMkLst>
        </pc:spChg>
        <pc:spChg chg="add del mod">
          <ac:chgData name="Isabel Lambert" userId="S::lambert@bishopchavasseschool.org.uk::4460a4b6-adb5-478d-b240-ebc9102561e6" providerId="AD" clId="Web-{4F669885-6D94-8335-9A6C-4E59480A4A2D}" dt="2024-01-17T14:06:56.540" v="201"/>
          <ac:spMkLst>
            <pc:docMk/>
            <pc:sldMk cId="1829118125" sldId="870"/>
            <ac:spMk id="5" creationId="{CD77F6BB-EB3C-BB85-14EB-8545D0D6E209}"/>
          </ac:spMkLst>
        </pc:spChg>
        <pc:picChg chg="add mod ord">
          <ac:chgData name="Isabel Lambert" userId="S::lambert@bishopchavasseschool.org.uk::4460a4b6-adb5-478d-b240-ebc9102561e6" providerId="AD" clId="Web-{4F669885-6D94-8335-9A6C-4E59480A4A2D}" dt="2024-01-17T14:09:41.825" v="233" actId="1076"/>
          <ac:picMkLst>
            <pc:docMk/>
            <pc:sldMk cId="1829118125" sldId="870"/>
            <ac:picMk id="6" creationId="{D1D52673-98E8-AE50-9B51-0F6D16E219B7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4:06:53.524" v="198"/>
          <ac:picMkLst>
            <pc:docMk/>
            <pc:sldMk cId="1829118125" sldId="870"/>
            <ac:picMk id="7" creationId="{73690DE5-69C7-68A6-F114-F96CB4BC4F00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4:06:55.649" v="200"/>
          <ac:picMkLst>
            <pc:docMk/>
            <pc:sldMk cId="1829118125" sldId="870"/>
            <ac:picMk id="8" creationId="{A6C133B2-C837-4C03-A65C-E9559C3D1BDF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4:06:55.181" v="199"/>
          <ac:picMkLst>
            <pc:docMk/>
            <pc:sldMk cId="1829118125" sldId="870"/>
            <ac:picMk id="9" creationId="{564989A8-C094-2119-0E74-1803774CB5A3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4:07:24.728" v="221" actId="14100"/>
          <ac:picMkLst>
            <pc:docMk/>
            <pc:sldMk cId="1829118125" sldId="870"/>
            <ac:picMk id="10" creationId="{2746599C-D38E-CCCD-FE09-C28A6BD52241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4:07:27.931" v="222" actId="1076"/>
          <ac:picMkLst>
            <pc:docMk/>
            <pc:sldMk cId="1829118125" sldId="870"/>
            <ac:picMk id="11" creationId="{3B1A1CE9-A1D2-F7AD-4E19-19266A518C33}"/>
          </ac:picMkLst>
        </pc:picChg>
        <pc:picChg chg="add mod">
          <ac:chgData name="Isabel Lambert" userId="S::lambert@bishopchavasseschool.org.uk::4460a4b6-adb5-478d-b240-ebc9102561e6" providerId="AD" clId="Web-{4F669885-6D94-8335-9A6C-4E59480A4A2D}" dt="2024-01-17T14:09:39.763" v="232" actId="1076"/>
          <ac:picMkLst>
            <pc:docMk/>
            <pc:sldMk cId="1829118125" sldId="870"/>
            <ac:picMk id="12" creationId="{6DD90C23-F5F6-5645-0921-8EB96524BE78}"/>
          </ac:picMkLst>
        </pc:picChg>
      </pc:sldChg>
      <pc:sldChg chg="delSp modSp add replId">
        <pc:chgData name="Isabel Lambert" userId="S::lambert@bishopchavasseschool.org.uk::4460a4b6-adb5-478d-b240-ebc9102561e6" providerId="AD" clId="Web-{4F669885-6D94-8335-9A6C-4E59480A4A2D}" dt="2024-01-17T14:33:52.906" v="254"/>
        <pc:sldMkLst>
          <pc:docMk/>
          <pc:sldMk cId="1456901046" sldId="871"/>
        </pc:sldMkLst>
        <pc:spChg chg="del mod">
          <ac:chgData name="Isabel Lambert" userId="S::lambert@bishopchavasseschool.org.uk::4460a4b6-adb5-478d-b240-ebc9102561e6" providerId="AD" clId="Web-{4F669885-6D94-8335-9A6C-4E59480A4A2D}" dt="2024-01-17T14:33:47.531" v="250"/>
          <ac:spMkLst>
            <pc:docMk/>
            <pc:sldMk cId="1456901046" sldId="871"/>
            <ac:spMk id="7" creationId="{A13459E1-4ABC-78CA-900A-F4C2C00A3DF9}"/>
          </ac:spMkLst>
        </pc:spChg>
        <pc:picChg chg="del">
          <ac:chgData name="Isabel Lambert" userId="S::lambert@bishopchavasseschool.org.uk::4460a4b6-adb5-478d-b240-ebc9102561e6" providerId="AD" clId="Web-{4F669885-6D94-8335-9A6C-4E59480A4A2D}" dt="2024-01-17T14:33:52.906" v="252"/>
          <ac:picMkLst>
            <pc:docMk/>
            <pc:sldMk cId="1456901046" sldId="871"/>
            <ac:picMk id="3" creationId="{8373662E-45DF-8988-C473-E50B7BEE5C76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4:33:52.906" v="254"/>
          <ac:picMkLst>
            <pc:docMk/>
            <pc:sldMk cId="1456901046" sldId="871"/>
            <ac:picMk id="5" creationId="{D72A0C51-684F-CCCB-9292-31A5F2192A34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4:33:52.906" v="251"/>
          <ac:picMkLst>
            <pc:docMk/>
            <pc:sldMk cId="1456901046" sldId="871"/>
            <ac:picMk id="6" creationId="{E91FE4C1-BF93-E694-FA5C-551505395476}"/>
          </ac:picMkLst>
        </pc:picChg>
        <pc:picChg chg="del">
          <ac:chgData name="Isabel Lambert" userId="S::lambert@bishopchavasseschool.org.uk::4460a4b6-adb5-478d-b240-ebc9102561e6" providerId="AD" clId="Web-{4F669885-6D94-8335-9A6C-4E59480A4A2D}" dt="2024-01-17T14:33:52.906" v="253"/>
          <ac:picMkLst>
            <pc:docMk/>
            <pc:sldMk cId="1456901046" sldId="871"/>
            <ac:picMk id="8" creationId="{1145D2B0-7A1D-CE5A-BFC2-5C29C81C9A50}"/>
          </ac:picMkLst>
        </pc:picChg>
      </pc:sldChg>
      <pc:sldChg chg="add del replId">
        <pc:chgData name="Isabel Lambert" userId="S::lambert@bishopchavasseschool.org.uk::4460a4b6-adb5-478d-b240-ebc9102561e6" providerId="AD" clId="Web-{4F669885-6D94-8335-9A6C-4E59480A4A2D}" dt="2024-01-17T14:34:01.922" v="256"/>
        <pc:sldMkLst>
          <pc:docMk/>
          <pc:sldMk cId="3996230358" sldId="872"/>
        </pc:sldMkLst>
      </pc:sldChg>
    </pc:docChg>
  </pc:docChgLst>
  <pc:docChgLst>
    <pc:chgData name="Isabel Lambert" userId="S::lambert@bishopchavasseschool.org.uk::4460a4b6-adb5-478d-b240-ebc9102561e6" providerId="AD" clId="Web-{CE0B9AD8-1EFC-3531-A535-17B473BBED07}"/>
    <pc:docChg chg="addSld delSld modSld">
      <pc:chgData name="Isabel Lambert" userId="S::lambert@bishopchavasseschool.org.uk::4460a4b6-adb5-478d-b240-ebc9102561e6" providerId="AD" clId="Web-{CE0B9AD8-1EFC-3531-A535-17B473BBED07}" dt="2024-01-17T16:47:56.437" v="17"/>
      <pc:docMkLst>
        <pc:docMk/>
      </pc:docMkLst>
      <pc:sldChg chg="addSp delSp">
        <pc:chgData name="Isabel Lambert" userId="S::lambert@bishopchavasseschool.org.uk::4460a4b6-adb5-478d-b240-ebc9102561e6" providerId="AD" clId="Web-{CE0B9AD8-1EFC-3531-A535-17B473BBED07}" dt="2024-01-17T16:47:52.672" v="14"/>
        <pc:sldMkLst>
          <pc:docMk/>
          <pc:sldMk cId="2587519857" sldId="311"/>
        </pc:sldMkLst>
        <pc:picChg chg="add del">
          <ac:chgData name="Isabel Lambert" userId="S::lambert@bishopchavasseschool.org.uk::4460a4b6-adb5-478d-b240-ebc9102561e6" providerId="AD" clId="Web-{CE0B9AD8-1EFC-3531-A535-17B473BBED07}" dt="2024-01-17T16:47:52.672" v="14"/>
          <ac:picMkLst>
            <pc:docMk/>
            <pc:sldMk cId="2587519857" sldId="311"/>
            <ac:picMk id="11" creationId="{00000000-0000-0000-0000-000000000000}"/>
          </ac:picMkLst>
        </pc:picChg>
      </pc:sldChg>
      <pc:sldChg chg="del">
        <pc:chgData name="Isabel Lambert" userId="S::lambert@bishopchavasseschool.org.uk::4460a4b6-adb5-478d-b240-ebc9102561e6" providerId="AD" clId="Web-{CE0B9AD8-1EFC-3531-A535-17B473BBED07}" dt="2024-01-17T16:47:54.609" v="15"/>
        <pc:sldMkLst>
          <pc:docMk/>
          <pc:sldMk cId="1986609106" sldId="312"/>
        </pc:sldMkLst>
      </pc:sldChg>
      <pc:sldChg chg="add del">
        <pc:chgData name="Isabel Lambert" userId="S::lambert@bishopchavasseschool.org.uk::4460a4b6-adb5-478d-b240-ebc9102561e6" providerId="AD" clId="Web-{CE0B9AD8-1EFC-3531-A535-17B473BBED07}" dt="2024-01-17T16:47:55.453" v="16"/>
        <pc:sldMkLst>
          <pc:docMk/>
          <pc:sldMk cId="3449456720" sldId="850"/>
        </pc:sldMkLst>
      </pc:sldChg>
      <pc:sldChg chg="add del">
        <pc:chgData name="Isabel Lambert" userId="S::lambert@bishopchavasseschool.org.uk::4460a4b6-adb5-478d-b240-ebc9102561e6" providerId="AD" clId="Web-{CE0B9AD8-1EFC-3531-A535-17B473BBED07}" dt="2024-01-17T16:47:56.437" v="17"/>
        <pc:sldMkLst>
          <pc:docMk/>
          <pc:sldMk cId="1548533640" sldId="851"/>
        </pc:sldMkLst>
      </pc:sldChg>
      <pc:sldChg chg="addSp delSp modSp">
        <pc:chgData name="Isabel Lambert" userId="S::lambert@bishopchavasseschool.org.uk::4460a4b6-adb5-478d-b240-ebc9102561e6" providerId="AD" clId="Web-{CE0B9AD8-1EFC-3531-A535-17B473BBED07}" dt="2024-01-17T16:23:31.921" v="7"/>
        <pc:sldMkLst>
          <pc:docMk/>
          <pc:sldMk cId="1456901046" sldId="871"/>
        </pc:sldMkLst>
        <pc:spChg chg="add mod">
          <ac:chgData name="Isabel Lambert" userId="S::lambert@bishopchavasseschool.org.uk::4460a4b6-adb5-478d-b240-ebc9102561e6" providerId="AD" clId="Web-{CE0B9AD8-1EFC-3531-A535-17B473BBED07}" dt="2024-01-17T16:23:29.999" v="6" actId="1076"/>
          <ac:spMkLst>
            <pc:docMk/>
            <pc:sldMk cId="1456901046" sldId="871"/>
            <ac:spMk id="3" creationId="{B61965B7-6D95-EFEC-8259-74304E067759}"/>
          </ac:spMkLst>
        </pc:spChg>
        <pc:spChg chg="del mod">
          <ac:chgData name="Isabel Lambert" userId="S::lambert@bishopchavasseschool.org.uk::4460a4b6-adb5-478d-b240-ebc9102561e6" providerId="AD" clId="Web-{CE0B9AD8-1EFC-3531-A535-17B473BBED07}" dt="2024-01-17T16:23:31.921" v="7"/>
          <ac:spMkLst>
            <pc:docMk/>
            <pc:sldMk cId="1456901046" sldId="871"/>
            <ac:spMk id="9" creationId="{0E69845E-8780-E839-D7DE-7768ECD4621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c0987d8bd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1c0987d8bd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>
          <a:extLst>
            <a:ext uri="{FF2B5EF4-FFF2-40B4-BE49-F238E27FC236}">
              <a16:creationId xmlns:a16="http://schemas.microsoft.com/office/drawing/2014/main" id="{AB146325-2262-084C-3FF3-13888271C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1b7f45fd209_0_182:notes">
            <a:extLst>
              <a:ext uri="{FF2B5EF4-FFF2-40B4-BE49-F238E27FC236}">
                <a16:creationId xmlns:a16="http://schemas.microsoft.com/office/drawing/2014/main" id="{FFC26D6B-A831-9C6C-4238-41EFAB0446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1b7f45fd209_0_182:notes">
            <a:extLst>
              <a:ext uri="{FF2B5EF4-FFF2-40B4-BE49-F238E27FC236}">
                <a16:creationId xmlns:a16="http://schemas.microsoft.com/office/drawing/2014/main" id="{02786E51-AFB6-3EFF-6FB1-EAB82C3BC0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Year 1 emphasis on place value and understanding number – securing foundations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Year 2 more in depth 4 operations</a:t>
            </a:r>
          </a:p>
        </p:txBody>
      </p:sp>
    </p:spTree>
    <p:extLst>
      <p:ext uri="{BB962C8B-B14F-4D97-AF65-F5344CB8AC3E}">
        <p14:creationId xmlns:p14="http://schemas.microsoft.com/office/powerpoint/2010/main" val="3429956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>
          <a:extLst>
            <a:ext uri="{FF2B5EF4-FFF2-40B4-BE49-F238E27FC236}">
              <a16:creationId xmlns:a16="http://schemas.microsoft.com/office/drawing/2014/main" id="{77EEDD03-60A1-8B5C-41F5-757B8585E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1b7f45fd209_0_182:notes">
            <a:extLst>
              <a:ext uri="{FF2B5EF4-FFF2-40B4-BE49-F238E27FC236}">
                <a16:creationId xmlns:a16="http://schemas.microsoft.com/office/drawing/2014/main" id="{7F2A5E91-3ED8-52E9-2B7D-FF502FDA9E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1b7f45fd209_0_182:notes">
            <a:extLst>
              <a:ext uri="{FF2B5EF4-FFF2-40B4-BE49-F238E27FC236}">
                <a16:creationId xmlns:a16="http://schemas.microsoft.com/office/drawing/2014/main" id="{82053ED8-24D1-F87A-1355-215276AC18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Year 1 emphasis on place value and understanding number – securing foundations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Year 2 more in depth 4 operations</a:t>
            </a:r>
          </a:p>
        </p:txBody>
      </p:sp>
    </p:spTree>
    <p:extLst>
      <p:ext uri="{BB962C8B-B14F-4D97-AF65-F5344CB8AC3E}">
        <p14:creationId xmlns:p14="http://schemas.microsoft.com/office/powerpoint/2010/main" val="969575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>
          <a:extLst>
            <a:ext uri="{FF2B5EF4-FFF2-40B4-BE49-F238E27FC236}">
              <a16:creationId xmlns:a16="http://schemas.microsoft.com/office/drawing/2014/main" id="{0EC04985-8B20-D833-B374-C39A64DF8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1b7f45fd209_0_182:notes">
            <a:extLst>
              <a:ext uri="{FF2B5EF4-FFF2-40B4-BE49-F238E27FC236}">
                <a16:creationId xmlns:a16="http://schemas.microsoft.com/office/drawing/2014/main" id="{191313C9-80DF-39E9-2346-22A62B6075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1b7f45fd209_0_182:notes">
            <a:extLst>
              <a:ext uri="{FF2B5EF4-FFF2-40B4-BE49-F238E27FC236}">
                <a16:creationId xmlns:a16="http://schemas.microsoft.com/office/drawing/2014/main" id="{9C3A4D5A-7318-B0EF-33CB-73226FEF06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Year 1 emphasis on place value and understanding number – securing foundations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Year 2 more in depth 4 operations</a:t>
            </a:r>
          </a:p>
        </p:txBody>
      </p:sp>
    </p:spTree>
    <p:extLst>
      <p:ext uri="{BB962C8B-B14F-4D97-AF65-F5344CB8AC3E}">
        <p14:creationId xmlns:p14="http://schemas.microsoft.com/office/powerpoint/2010/main" val="23190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56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BFF4A-605A-E34B-8B1C-E71EF14BA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F520E2-4709-CAE4-6CFC-A664B5E16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EFF080-F74B-CC4C-0DBA-8A653E1A1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77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1b7f45fd209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1b7f45fd209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Access to the key learning and problem solving and reasoning on the scheme of work</a:t>
            </a:r>
          </a:p>
        </p:txBody>
      </p:sp>
    </p:spTree>
    <p:extLst>
      <p:ext uri="{BB962C8B-B14F-4D97-AF65-F5344CB8AC3E}">
        <p14:creationId xmlns:p14="http://schemas.microsoft.com/office/powerpoint/2010/main" val="680951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 to free digital tools discuss in the pictorial stage</a:t>
            </a:r>
          </a:p>
        </p:txBody>
      </p:sp>
    </p:spTree>
    <p:extLst>
      <p:ext uri="{BB962C8B-B14F-4D97-AF65-F5344CB8AC3E}">
        <p14:creationId xmlns:p14="http://schemas.microsoft.com/office/powerpoint/2010/main" val="2488448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videos for parents to help children at home</a:t>
            </a:r>
          </a:p>
          <a:p>
            <a:r>
              <a:rPr lang="en-US" dirty="0"/>
              <a:t>Also home learning videos – takes you through the WR slides</a:t>
            </a:r>
          </a:p>
          <a:p>
            <a:r>
              <a:rPr lang="en-US" dirty="0"/>
              <a:t>If you would like to know more, please ask at the end</a:t>
            </a:r>
          </a:p>
        </p:txBody>
      </p:sp>
    </p:spTree>
    <p:extLst>
      <p:ext uri="{BB962C8B-B14F-4D97-AF65-F5344CB8AC3E}">
        <p14:creationId xmlns:p14="http://schemas.microsoft.com/office/powerpoint/2010/main" val="1040934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Numberblocks created by mastery specialists</a:t>
            </a:r>
          </a:p>
          <a:p>
            <a:r>
              <a:rPr lang="en-GB" dirty="0"/>
              <a:t>Children engaged if used in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C049F-6561-4A49-8E16-C45C3E5A1D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026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C049F-6561-4A49-8E16-C45C3E5A1D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416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1c19a9b0016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1c19a9b0016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FF733-3E47-061D-1A0D-156BB20B8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C3740D-63A9-A55C-1768-BD6E129ED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1B7F55-E7DF-53E6-D74C-17D5781E2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E3601-54E8-09DC-3318-D2A9C23022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C049F-6561-4A49-8E16-C45C3E5A1D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835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Even football games, scores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C049F-6561-4A49-8E16-C45C3E5A1DD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489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enough time given to teach telling the time - appreciate if you could help at home so we can simply embed and consolidate</a:t>
            </a:r>
          </a:p>
        </p:txBody>
      </p:sp>
    </p:spTree>
    <p:extLst>
      <p:ext uri="{BB962C8B-B14F-4D97-AF65-F5344CB8AC3E}">
        <p14:creationId xmlns:p14="http://schemas.microsoft.com/office/powerpoint/2010/main" val="126617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5F26F-0CCA-530D-867A-3ED32F4AC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8A5E8-C6A4-36C6-27F0-2E9D83D8A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443AA4-58BA-2545-E828-FBA24F549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enough time given to teach telling the time - appreciate if you could help at home so we can simply embed and consolidate</a:t>
            </a:r>
          </a:p>
        </p:txBody>
      </p:sp>
    </p:spTree>
    <p:extLst>
      <p:ext uri="{BB962C8B-B14F-4D97-AF65-F5344CB8AC3E}">
        <p14:creationId xmlns:p14="http://schemas.microsoft.com/office/powerpoint/2010/main" val="1541490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143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1b7f45fd209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1b7f45fd209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5320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1b7f45fd209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1b7f45fd209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Approach is used to teach all four operations across the school.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These are add &amp; subtract, multiply and divide – these underpin all we do in Maths.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5816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Concrete materials allow your child to visualise and understand the maths  meaning they are more likely to understand and accurately remember methods</a:t>
            </a:r>
            <a:r>
              <a:rPr lang="en-GB" sz="1000" dirty="0">
                <a:solidFill>
                  <a:srgbClr val="333333"/>
                </a:solidFill>
                <a:latin typeface="robotoregular"/>
                <a:ea typeface="Readex Pro"/>
                <a:cs typeface="Readex Pro"/>
                <a:sym typeface="Readex Pro"/>
              </a:rPr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333333"/>
              </a:solidFill>
              <a:latin typeface="robotoregular"/>
              <a:ea typeface="Readex Pro"/>
              <a:cs typeface="Readex Pro"/>
              <a:sym typeface="Readex Pr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One of the main reasons these resources play a key role in learning is because they support the mastery style approach, meaning your child will develop a deep knowledge and understanding of vital maths concepts.</a:t>
            </a:r>
            <a:br>
              <a:rPr lang="en-GB" sz="1400" dirty="0"/>
            </a:br>
            <a:endParaRPr lang="en-GB" sz="1100" b="1" dirty="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61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GB" sz="11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Having a picture of the problem often helps children to understand what is required of them to solve a calculation.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55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really important that children can move freely within these stages.</a:t>
            </a:r>
          </a:p>
          <a:p>
            <a:r>
              <a:rPr lang="en-US" dirty="0"/>
              <a:t>Important not to rush.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GB" sz="11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Children’s ability to move through each stage helps them to deepen their knowledge and understanding.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11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728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1b7f45fd209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1b7f45fd209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Year 1 emphasis on place value and understanding number – securing foundations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Year 2 more in depth 4 operations</a:t>
            </a:r>
          </a:p>
        </p:txBody>
      </p:sp>
    </p:spTree>
    <p:extLst>
      <p:ext uri="{BB962C8B-B14F-4D97-AF65-F5344CB8AC3E}">
        <p14:creationId xmlns:p14="http://schemas.microsoft.com/office/powerpoint/2010/main" val="212231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225" y="267850"/>
            <a:ext cx="8515500" cy="4607800"/>
            <a:chOff x="314225" y="267850"/>
            <a:chExt cx="8515500" cy="4607800"/>
          </a:xfrm>
        </p:grpSpPr>
        <p:sp>
          <p:nvSpPr>
            <p:cNvPr id="10" name="Google Shape;10;p2"/>
            <p:cNvSpPr/>
            <p:nvPr/>
          </p:nvSpPr>
          <p:spPr>
            <a:xfrm>
              <a:off x="314225" y="267950"/>
              <a:ext cx="8515500" cy="4607700"/>
            </a:xfrm>
            <a:prstGeom prst="foldedCorner">
              <a:avLst>
                <a:gd name="adj" fmla="val 10940"/>
              </a:avLst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" name="Google Shape;11;p2"/>
            <p:cNvPicPr preferRelativeResize="0"/>
            <p:nvPr/>
          </p:nvPicPr>
          <p:blipFill rotWithShape="1">
            <a:blip r:embed="rId2">
              <a:alphaModFix amt="70000"/>
            </a:blip>
            <a:srcRect t="7834" b="7834"/>
            <a:stretch/>
          </p:blipFill>
          <p:spPr>
            <a:xfrm>
              <a:off x="314225" y="267850"/>
              <a:ext cx="8515500" cy="4607700"/>
            </a:xfrm>
            <a:prstGeom prst="foldedCorner">
              <a:avLst>
                <a:gd name="adj" fmla="val 10860"/>
              </a:avLst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471920" y="409400"/>
              <a:ext cx="8200160" cy="155400"/>
              <a:chOff x="305200" y="409400"/>
              <a:chExt cx="8200160" cy="1554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30520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62699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48781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270571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59236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91415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23594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55773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87952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20131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23104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44894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6668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48847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81026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132056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453846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77563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09742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41921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74100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06279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738458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706379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028169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34996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715100" y="763600"/>
            <a:ext cx="4181400" cy="244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rgbClr val="2A305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715100" y="3211900"/>
            <a:ext cx="41814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2A305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6"/>
          <p:cNvGrpSpPr/>
          <p:nvPr/>
        </p:nvGrpSpPr>
        <p:grpSpPr>
          <a:xfrm>
            <a:off x="314225" y="267850"/>
            <a:ext cx="8515500" cy="4607800"/>
            <a:chOff x="314225" y="267850"/>
            <a:chExt cx="8515500" cy="4607800"/>
          </a:xfrm>
        </p:grpSpPr>
        <p:sp>
          <p:nvSpPr>
            <p:cNvPr id="151" name="Google Shape;151;p6"/>
            <p:cNvSpPr/>
            <p:nvPr/>
          </p:nvSpPr>
          <p:spPr>
            <a:xfrm>
              <a:off x="314225" y="267950"/>
              <a:ext cx="8515500" cy="4607700"/>
            </a:xfrm>
            <a:prstGeom prst="foldedCorner">
              <a:avLst>
                <a:gd name="adj" fmla="val 10940"/>
              </a:avLst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6"/>
            <p:cNvPicPr preferRelativeResize="0"/>
            <p:nvPr/>
          </p:nvPicPr>
          <p:blipFill rotWithShape="1">
            <a:blip r:embed="rId2">
              <a:alphaModFix amt="70000"/>
            </a:blip>
            <a:srcRect t="7834" b="7834"/>
            <a:stretch/>
          </p:blipFill>
          <p:spPr>
            <a:xfrm>
              <a:off x="314225" y="267850"/>
              <a:ext cx="8515500" cy="4607700"/>
            </a:xfrm>
            <a:prstGeom prst="foldedCorner">
              <a:avLst>
                <a:gd name="adj" fmla="val 10860"/>
              </a:avLst>
            </a:prstGeom>
            <a:noFill/>
            <a:ln>
              <a:noFill/>
            </a:ln>
          </p:spPr>
        </p:pic>
        <p:grpSp>
          <p:nvGrpSpPr>
            <p:cNvPr id="153" name="Google Shape;153;p6"/>
            <p:cNvGrpSpPr/>
            <p:nvPr/>
          </p:nvGrpSpPr>
          <p:grpSpPr>
            <a:xfrm>
              <a:off x="471920" y="409400"/>
              <a:ext cx="8200160" cy="155400"/>
              <a:chOff x="305200" y="409400"/>
              <a:chExt cx="8200160" cy="155400"/>
            </a:xfrm>
          </p:grpSpPr>
          <p:sp>
            <p:nvSpPr>
              <p:cNvPr id="154" name="Google Shape;154;p6"/>
              <p:cNvSpPr/>
              <p:nvPr/>
            </p:nvSpPr>
            <p:spPr>
              <a:xfrm>
                <a:off x="30520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62699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948781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1270571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159236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191415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23594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55773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287952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320131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3523104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3844894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416668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448847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481026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5132056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5453846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577563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609742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641921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674100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706279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738458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7706379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8028169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6"/>
              <p:cNvSpPr/>
              <p:nvPr/>
            </p:nvSpPr>
            <p:spPr>
              <a:xfrm>
                <a:off x="834996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715100" y="611200"/>
            <a:ext cx="7713900" cy="69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9pPr>
          </a:lstStyle>
          <a:p>
            <a:endParaRPr/>
          </a:p>
        </p:txBody>
      </p:sp>
      <p:cxnSp>
        <p:nvCxnSpPr>
          <p:cNvPr id="181" name="Google Shape;181;p6"/>
          <p:cNvCxnSpPr/>
          <p:nvPr/>
        </p:nvCxnSpPr>
        <p:spPr>
          <a:xfrm>
            <a:off x="715100" y="4608500"/>
            <a:ext cx="6363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3"/>
          <p:cNvGrpSpPr/>
          <p:nvPr/>
        </p:nvGrpSpPr>
        <p:grpSpPr>
          <a:xfrm>
            <a:off x="314225" y="267850"/>
            <a:ext cx="8515500" cy="4607800"/>
            <a:chOff x="314225" y="267850"/>
            <a:chExt cx="8515500" cy="4607800"/>
          </a:xfrm>
        </p:grpSpPr>
        <p:sp>
          <p:nvSpPr>
            <p:cNvPr id="321" name="Google Shape;321;p13"/>
            <p:cNvSpPr/>
            <p:nvPr/>
          </p:nvSpPr>
          <p:spPr>
            <a:xfrm>
              <a:off x="314225" y="267950"/>
              <a:ext cx="8515500" cy="4607700"/>
            </a:xfrm>
            <a:prstGeom prst="foldedCorner">
              <a:avLst>
                <a:gd name="adj" fmla="val 10940"/>
              </a:avLst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2" name="Google Shape;322;p13"/>
            <p:cNvPicPr preferRelativeResize="0"/>
            <p:nvPr/>
          </p:nvPicPr>
          <p:blipFill rotWithShape="1">
            <a:blip r:embed="rId2">
              <a:alphaModFix amt="70000"/>
            </a:blip>
            <a:srcRect t="7834" b="7834"/>
            <a:stretch/>
          </p:blipFill>
          <p:spPr>
            <a:xfrm>
              <a:off x="314225" y="267850"/>
              <a:ext cx="8515500" cy="4607700"/>
            </a:xfrm>
            <a:prstGeom prst="foldedCorner">
              <a:avLst>
                <a:gd name="adj" fmla="val 10860"/>
              </a:avLst>
            </a:prstGeom>
            <a:noFill/>
            <a:ln>
              <a:noFill/>
            </a:ln>
          </p:spPr>
        </p:pic>
        <p:grpSp>
          <p:nvGrpSpPr>
            <p:cNvPr id="323" name="Google Shape;323;p13"/>
            <p:cNvGrpSpPr/>
            <p:nvPr/>
          </p:nvGrpSpPr>
          <p:grpSpPr>
            <a:xfrm>
              <a:off x="471920" y="409400"/>
              <a:ext cx="8200160" cy="155400"/>
              <a:chOff x="305200" y="409400"/>
              <a:chExt cx="8200160" cy="155400"/>
            </a:xfrm>
          </p:grpSpPr>
          <p:sp>
            <p:nvSpPr>
              <p:cNvPr id="324" name="Google Shape;324;p13"/>
              <p:cNvSpPr/>
              <p:nvPr/>
            </p:nvSpPr>
            <p:spPr>
              <a:xfrm>
                <a:off x="30520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3"/>
              <p:cNvSpPr/>
              <p:nvPr/>
            </p:nvSpPr>
            <p:spPr>
              <a:xfrm>
                <a:off x="62699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3"/>
              <p:cNvSpPr/>
              <p:nvPr/>
            </p:nvSpPr>
            <p:spPr>
              <a:xfrm>
                <a:off x="948781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3"/>
              <p:cNvSpPr/>
              <p:nvPr/>
            </p:nvSpPr>
            <p:spPr>
              <a:xfrm>
                <a:off x="1270571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3"/>
              <p:cNvSpPr/>
              <p:nvPr/>
            </p:nvSpPr>
            <p:spPr>
              <a:xfrm>
                <a:off x="159236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3"/>
              <p:cNvSpPr/>
              <p:nvPr/>
            </p:nvSpPr>
            <p:spPr>
              <a:xfrm>
                <a:off x="191415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3"/>
              <p:cNvSpPr/>
              <p:nvPr/>
            </p:nvSpPr>
            <p:spPr>
              <a:xfrm>
                <a:off x="223594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3"/>
              <p:cNvSpPr/>
              <p:nvPr/>
            </p:nvSpPr>
            <p:spPr>
              <a:xfrm>
                <a:off x="255773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3"/>
              <p:cNvSpPr/>
              <p:nvPr/>
            </p:nvSpPr>
            <p:spPr>
              <a:xfrm>
                <a:off x="287952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3"/>
              <p:cNvSpPr/>
              <p:nvPr/>
            </p:nvSpPr>
            <p:spPr>
              <a:xfrm>
                <a:off x="320131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>
                <a:off x="3523104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3844894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416668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448847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481026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5132056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5453846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577563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609742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641921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674100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706279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738458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7706379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8028169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834996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0" name="Google Shape;350;p13"/>
          <p:cNvSpPr txBox="1">
            <a:spLocks noGrp="1"/>
          </p:cNvSpPr>
          <p:nvPr>
            <p:ph type="title" hasCustomPrompt="1"/>
          </p:nvPr>
        </p:nvSpPr>
        <p:spPr>
          <a:xfrm>
            <a:off x="715100" y="1304200"/>
            <a:ext cx="2501700" cy="63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 txBox="1">
            <a:spLocks noGrp="1"/>
          </p:cNvSpPr>
          <p:nvPr>
            <p:ph type="subTitle" idx="1"/>
          </p:nvPr>
        </p:nvSpPr>
        <p:spPr>
          <a:xfrm>
            <a:off x="715100" y="2145850"/>
            <a:ext cx="25017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13"/>
          <p:cNvSpPr txBox="1">
            <a:spLocks noGrp="1"/>
          </p:cNvSpPr>
          <p:nvPr>
            <p:ph type="subTitle" idx="2"/>
          </p:nvPr>
        </p:nvSpPr>
        <p:spPr>
          <a:xfrm>
            <a:off x="715100" y="1786300"/>
            <a:ext cx="2501700" cy="51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3" name="Google Shape;353;p13"/>
          <p:cNvSpPr txBox="1">
            <a:spLocks noGrp="1"/>
          </p:cNvSpPr>
          <p:nvPr>
            <p:ph type="title" idx="3"/>
          </p:nvPr>
        </p:nvSpPr>
        <p:spPr>
          <a:xfrm>
            <a:off x="715100" y="611200"/>
            <a:ext cx="7713900" cy="693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sz="35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sz="35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sz="35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sz="35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sz="35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sz="35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sz="35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sz="35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9pPr>
          </a:lstStyle>
          <a:p>
            <a:endParaRPr/>
          </a:p>
        </p:txBody>
      </p:sp>
      <p:sp>
        <p:nvSpPr>
          <p:cNvPr id="354" name="Google Shape;354;p13"/>
          <p:cNvSpPr txBox="1">
            <a:spLocks noGrp="1"/>
          </p:cNvSpPr>
          <p:nvPr>
            <p:ph type="title" idx="4" hasCustomPrompt="1"/>
          </p:nvPr>
        </p:nvSpPr>
        <p:spPr>
          <a:xfrm>
            <a:off x="3321150" y="1304200"/>
            <a:ext cx="2501700" cy="63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5" name="Google Shape;355;p13"/>
          <p:cNvSpPr txBox="1">
            <a:spLocks noGrp="1"/>
          </p:cNvSpPr>
          <p:nvPr>
            <p:ph type="subTitle" idx="5"/>
          </p:nvPr>
        </p:nvSpPr>
        <p:spPr>
          <a:xfrm>
            <a:off x="3321150" y="2145850"/>
            <a:ext cx="25017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3"/>
          <p:cNvSpPr txBox="1">
            <a:spLocks noGrp="1"/>
          </p:cNvSpPr>
          <p:nvPr>
            <p:ph type="subTitle" idx="6"/>
          </p:nvPr>
        </p:nvSpPr>
        <p:spPr>
          <a:xfrm>
            <a:off x="3321150" y="1786300"/>
            <a:ext cx="2501700" cy="51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title" idx="7" hasCustomPrompt="1"/>
          </p:nvPr>
        </p:nvSpPr>
        <p:spPr>
          <a:xfrm>
            <a:off x="5927200" y="1304200"/>
            <a:ext cx="2501700" cy="63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8"/>
          </p:nvPr>
        </p:nvSpPr>
        <p:spPr>
          <a:xfrm>
            <a:off x="5927200" y="2145850"/>
            <a:ext cx="25017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9"/>
          </p:nvPr>
        </p:nvSpPr>
        <p:spPr>
          <a:xfrm>
            <a:off x="5927200" y="1786300"/>
            <a:ext cx="2501700" cy="51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5100" y="2739250"/>
            <a:ext cx="2501700" cy="63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1" name="Google Shape;361;p13"/>
          <p:cNvSpPr txBox="1">
            <a:spLocks noGrp="1"/>
          </p:cNvSpPr>
          <p:nvPr>
            <p:ph type="subTitle" idx="14"/>
          </p:nvPr>
        </p:nvSpPr>
        <p:spPr>
          <a:xfrm>
            <a:off x="715100" y="3580900"/>
            <a:ext cx="25017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15"/>
          </p:nvPr>
        </p:nvSpPr>
        <p:spPr>
          <a:xfrm>
            <a:off x="715100" y="3221350"/>
            <a:ext cx="2501700" cy="51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16" hasCustomPrompt="1"/>
          </p:nvPr>
        </p:nvSpPr>
        <p:spPr>
          <a:xfrm>
            <a:off x="3321150" y="2739250"/>
            <a:ext cx="2501700" cy="63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4" name="Google Shape;364;p13"/>
          <p:cNvSpPr txBox="1">
            <a:spLocks noGrp="1"/>
          </p:cNvSpPr>
          <p:nvPr>
            <p:ph type="subTitle" idx="17"/>
          </p:nvPr>
        </p:nvSpPr>
        <p:spPr>
          <a:xfrm>
            <a:off x="3321150" y="3580900"/>
            <a:ext cx="25017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8"/>
          </p:nvPr>
        </p:nvSpPr>
        <p:spPr>
          <a:xfrm>
            <a:off x="3321150" y="3221350"/>
            <a:ext cx="2501700" cy="51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" name="Google Shape;860;p27"/>
          <p:cNvGrpSpPr/>
          <p:nvPr/>
        </p:nvGrpSpPr>
        <p:grpSpPr>
          <a:xfrm>
            <a:off x="314225" y="267850"/>
            <a:ext cx="8515500" cy="4607800"/>
            <a:chOff x="314225" y="267850"/>
            <a:chExt cx="8515500" cy="4607800"/>
          </a:xfrm>
        </p:grpSpPr>
        <p:sp>
          <p:nvSpPr>
            <p:cNvPr id="861" name="Google Shape;861;p27"/>
            <p:cNvSpPr/>
            <p:nvPr/>
          </p:nvSpPr>
          <p:spPr>
            <a:xfrm>
              <a:off x="314225" y="267950"/>
              <a:ext cx="8515500" cy="4607700"/>
            </a:xfrm>
            <a:prstGeom prst="foldedCorner">
              <a:avLst>
                <a:gd name="adj" fmla="val 10940"/>
              </a:avLst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62" name="Google Shape;862;p27"/>
            <p:cNvPicPr preferRelativeResize="0"/>
            <p:nvPr/>
          </p:nvPicPr>
          <p:blipFill rotWithShape="1">
            <a:blip r:embed="rId2">
              <a:alphaModFix amt="70000"/>
            </a:blip>
            <a:srcRect t="28178" r="28510" b="11533"/>
            <a:stretch/>
          </p:blipFill>
          <p:spPr>
            <a:xfrm>
              <a:off x="314225" y="267850"/>
              <a:ext cx="8515500" cy="4607700"/>
            </a:xfrm>
            <a:prstGeom prst="foldedCorner">
              <a:avLst>
                <a:gd name="adj" fmla="val 10860"/>
              </a:avLst>
            </a:prstGeom>
            <a:noFill/>
            <a:ln>
              <a:noFill/>
            </a:ln>
          </p:spPr>
        </p:pic>
        <p:grpSp>
          <p:nvGrpSpPr>
            <p:cNvPr id="863" name="Google Shape;863;p27"/>
            <p:cNvGrpSpPr/>
            <p:nvPr/>
          </p:nvGrpSpPr>
          <p:grpSpPr>
            <a:xfrm>
              <a:off x="471920" y="409400"/>
              <a:ext cx="8200160" cy="155400"/>
              <a:chOff x="305200" y="409400"/>
              <a:chExt cx="8200160" cy="155400"/>
            </a:xfrm>
          </p:grpSpPr>
          <p:sp>
            <p:nvSpPr>
              <p:cNvPr id="864" name="Google Shape;864;p27"/>
              <p:cNvSpPr/>
              <p:nvPr/>
            </p:nvSpPr>
            <p:spPr>
              <a:xfrm>
                <a:off x="30520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7"/>
              <p:cNvSpPr/>
              <p:nvPr/>
            </p:nvSpPr>
            <p:spPr>
              <a:xfrm>
                <a:off x="62699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7"/>
              <p:cNvSpPr/>
              <p:nvPr/>
            </p:nvSpPr>
            <p:spPr>
              <a:xfrm>
                <a:off x="948781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7"/>
              <p:cNvSpPr/>
              <p:nvPr/>
            </p:nvSpPr>
            <p:spPr>
              <a:xfrm>
                <a:off x="1270571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7"/>
              <p:cNvSpPr/>
              <p:nvPr/>
            </p:nvSpPr>
            <p:spPr>
              <a:xfrm>
                <a:off x="159236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7"/>
              <p:cNvSpPr/>
              <p:nvPr/>
            </p:nvSpPr>
            <p:spPr>
              <a:xfrm>
                <a:off x="191415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7"/>
              <p:cNvSpPr/>
              <p:nvPr/>
            </p:nvSpPr>
            <p:spPr>
              <a:xfrm>
                <a:off x="223594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7"/>
              <p:cNvSpPr/>
              <p:nvPr/>
            </p:nvSpPr>
            <p:spPr>
              <a:xfrm>
                <a:off x="255773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7"/>
              <p:cNvSpPr/>
              <p:nvPr/>
            </p:nvSpPr>
            <p:spPr>
              <a:xfrm>
                <a:off x="287952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7"/>
              <p:cNvSpPr/>
              <p:nvPr/>
            </p:nvSpPr>
            <p:spPr>
              <a:xfrm>
                <a:off x="320131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7"/>
              <p:cNvSpPr/>
              <p:nvPr/>
            </p:nvSpPr>
            <p:spPr>
              <a:xfrm>
                <a:off x="3523104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7"/>
              <p:cNvSpPr/>
              <p:nvPr/>
            </p:nvSpPr>
            <p:spPr>
              <a:xfrm>
                <a:off x="3844894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7"/>
              <p:cNvSpPr/>
              <p:nvPr/>
            </p:nvSpPr>
            <p:spPr>
              <a:xfrm>
                <a:off x="416668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27"/>
              <p:cNvSpPr/>
              <p:nvPr/>
            </p:nvSpPr>
            <p:spPr>
              <a:xfrm>
                <a:off x="448847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27"/>
              <p:cNvSpPr/>
              <p:nvPr/>
            </p:nvSpPr>
            <p:spPr>
              <a:xfrm>
                <a:off x="481026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27"/>
              <p:cNvSpPr/>
              <p:nvPr/>
            </p:nvSpPr>
            <p:spPr>
              <a:xfrm>
                <a:off x="5132056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27"/>
              <p:cNvSpPr/>
              <p:nvPr/>
            </p:nvSpPr>
            <p:spPr>
              <a:xfrm>
                <a:off x="5453846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27"/>
              <p:cNvSpPr/>
              <p:nvPr/>
            </p:nvSpPr>
            <p:spPr>
              <a:xfrm>
                <a:off x="577563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7"/>
              <p:cNvSpPr/>
              <p:nvPr/>
            </p:nvSpPr>
            <p:spPr>
              <a:xfrm>
                <a:off x="609742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7"/>
              <p:cNvSpPr/>
              <p:nvPr/>
            </p:nvSpPr>
            <p:spPr>
              <a:xfrm>
                <a:off x="641921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7"/>
              <p:cNvSpPr/>
              <p:nvPr/>
            </p:nvSpPr>
            <p:spPr>
              <a:xfrm>
                <a:off x="674100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7"/>
              <p:cNvSpPr/>
              <p:nvPr/>
            </p:nvSpPr>
            <p:spPr>
              <a:xfrm>
                <a:off x="706279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7"/>
              <p:cNvSpPr/>
              <p:nvPr/>
            </p:nvSpPr>
            <p:spPr>
              <a:xfrm>
                <a:off x="738458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7"/>
              <p:cNvSpPr/>
              <p:nvPr/>
            </p:nvSpPr>
            <p:spPr>
              <a:xfrm>
                <a:off x="7706379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7"/>
              <p:cNvSpPr/>
              <p:nvPr/>
            </p:nvSpPr>
            <p:spPr>
              <a:xfrm>
                <a:off x="8028169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7"/>
              <p:cNvSpPr/>
              <p:nvPr/>
            </p:nvSpPr>
            <p:spPr>
              <a:xfrm>
                <a:off x="834996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90" name="Google Shape;890;p27"/>
          <p:cNvCxnSpPr/>
          <p:nvPr/>
        </p:nvCxnSpPr>
        <p:spPr>
          <a:xfrm>
            <a:off x="715100" y="4608500"/>
            <a:ext cx="6363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1" name="Google Shape;891;p27"/>
          <p:cNvCxnSpPr/>
          <p:nvPr/>
        </p:nvCxnSpPr>
        <p:spPr>
          <a:xfrm>
            <a:off x="715100" y="4608500"/>
            <a:ext cx="6363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Google Shape;893;p28"/>
          <p:cNvGrpSpPr/>
          <p:nvPr/>
        </p:nvGrpSpPr>
        <p:grpSpPr>
          <a:xfrm>
            <a:off x="314225" y="267850"/>
            <a:ext cx="8515500" cy="4607800"/>
            <a:chOff x="314225" y="267850"/>
            <a:chExt cx="8515500" cy="4607800"/>
          </a:xfrm>
        </p:grpSpPr>
        <p:sp>
          <p:nvSpPr>
            <p:cNvPr id="894" name="Google Shape;894;p28"/>
            <p:cNvSpPr/>
            <p:nvPr/>
          </p:nvSpPr>
          <p:spPr>
            <a:xfrm>
              <a:off x="314225" y="267950"/>
              <a:ext cx="8515500" cy="4607700"/>
            </a:xfrm>
            <a:prstGeom prst="foldedCorner">
              <a:avLst>
                <a:gd name="adj" fmla="val 10940"/>
              </a:avLst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5" name="Google Shape;895;p28"/>
            <p:cNvPicPr preferRelativeResize="0"/>
            <p:nvPr/>
          </p:nvPicPr>
          <p:blipFill rotWithShape="1">
            <a:blip r:embed="rId2">
              <a:alphaModFix amt="70000"/>
            </a:blip>
            <a:srcRect l="5791" t="12713" r="5791" b="12720"/>
            <a:stretch/>
          </p:blipFill>
          <p:spPr>
            <a:xfrm>
              <a:off x="314225" y="267850"/>
              <a:ext cx="8515500" cy="4607700"/>
            </a:xfrm>
            <a:prstGeom prst="foldedCorner">
              <a:avLst>
                <a:gd name="adj" fmla="val 10860"/>
              </a:avLst>
            </a:prstGeom>
            <a:noFill/>
            <a:ln>
              <a:noFill/>
            </a:ln>
          </p:spPr>
        </p:pic>
        <p:grpSp>
          <p:nvGrpSpPr>
            <p:cNvPr id="896" name="Google Shape;896;p28"/>
            <p:cNvGrpSpPr/>
            <p:nvPr/>
          </p:nvGrpSpPr>
          <p:grpSpPr>
            <a:xfrm>
              <a:off x="471920" y="409400"/>
              <a:ext cx="8200160" cy="155400"/>
              <a:chOff x="305200" y="409400"/>
              <a:chExt cx="8200160" cy="155400"/>
            </a:xfrm>
          </p:grpSpPr>
          <p:sp>
            <p:nvSpPr>
              <p:cNvPr id="897" name="Google Shape;897;p28"/>
              <p:cNvSpPr/>
              <p:nvPr/>
            </p:nvSpPr>
            <p:spPr>
              <a:xfrm>
                <a:off x="30520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8"/>
              <p:cNvSpPr/>
              <p:nvPr/>
            </p:nvSpPr>
            <p:spPr>
              <a:xfrm>
                <a:off x="62699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28"/>
              <p:cNvSpPr/>
              <p:nvPr/>
            </p:nvSpPr>
            <p:spPr>
              <a:xfrm>
                <a:off x="948781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8"/>
              <p:cNvSpPr/>
              <p:nvPr/>
            </p:nvSpPr>
            <p:spPr>
              <a:xfrm>
                <a:off x="1270571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8"/>
              <p:cNvSpPr/>
              <p:nvPr/>
            </p:nvSpPr>
            <p:spPr>
              <a:xfrm>
                <a:off x="159236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8"/>
              <p:cNvSpPr/>
              <p:nvPr/>
            </p:nvSpPr>
            <p:spPr>
              <a:xfrm>
                <a:off x="191415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8"/>
              <p:cNvSpPr/>
              <p:nvPr/>
            </p:nvSpPr>
            <p:spPr>
              <a:xfrm>
                <a:off x="2235942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8"/>
              <p:cNvSpPr/>
              <p:nvPr/>
            </p:nvSpPr>
            <p:spPr>
              <a:xfrm>
                <a:off x="255773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8"/>
              <p:cNvSpPr/>
              <p:nvPr/>
            </p:nvSpPr>
            <p:spPr>
              <a:xfrm>
                <a:off x="287952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8"/>
              <p:cNvSpPr/>
              <p:nvPr/>
            </p:nvSpPr>
            <p:spPr>
              <a:xfrm>
                <a:off x="3201313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8"/>
              <p:cNvSpPr/>
              <p:nvPr/>
            </p:nvSpPr>
            <p:spPr>
              <a:xfrm>
                <a:off x="3523104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8"/>
              <p:cNvSpPr/>
              <p:nvPr/>
            </p:nvSpPr>
            <p:spPr>
              <a:xfrm>
                <a:off x="3844894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8"/>
              <p:cNvSpPr/>
              <p:nvPr/>
            </p:nvSpPr>
            <p:spPr>
              <a:xfrm>
                <a:off x="416668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8"/>
              <p:cNvSpPr/>
              <p:nvPr/>
            </p:nvSpPr>
            <p:spPr>
              <a:xfrm>
                <a:off x="448847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8"/>
              <p:cNvSpPr/>
              <p:nvPr/>
            </p:nvSpPr>
            <p:spPr>
              <a:xfrm>
                <a:off x="4810265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8"/>
              <p:cNvSpPr/>
              <p:nvPr/>
            </p:nvSpPr>
            <p:spPr>
              <a:xfrm>
                <a:off x="5132056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8"/>
              <p:cNvSpPr/>
              <p:nvPr/>
            </p:nvSpPr>
            <p:spPr>
              <a:xfrm>
                <a:off x="5453846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8"/>
              <p:cNvSpPr/>
              <p:nvPr/>
            </p:nvSpPr>
            <p:spPr>
              <a:xfrm>
                <a:off x="577563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8"/>
              <p:cNvSpPr/>
              <p:nvPr/>
            </p:nvSpPr>
            <p:spPr>
              <a:xfrm>
                <a:off x="609742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8"/>
              <p:cNvSpPr/>
              <p:nvPr/>
            </p:nvSpPr>
            <p:spPr>
              <a:xfrm>
                <a:off x="6419217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8"/>
              <p:cNvSpPr/>
              <p:nvPr/>
            </p:nvSpPr>
            <p:spPr>
              <a:xfrm>
                <a:off x="674100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8"/>
              <p:cNvSpPr/>
              <p:nvPr/>
            </p:nvSpPr>
            <p:spPr>
              <a:xfrm>
                <a:off x="706279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8"/>
              <p:cNvSpPr/>
              <p:nvPr/>
            </p:nvSpPr>
            <p:spPr>
              <a:xfrm>
                <a:off x="7384588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8"/>
              <p:cNvSpPr/>
              <p:nvPr/>
            </p:nvSpPr>
            <p:spPr>
              <a:xfrm>
                <a:off x="7706379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8"/>
              <p:cNvSpPr/>
              <p:nvPr/>
            </p:nvSpPr>
            <p:spPr>
              <a:xfrm>
                <a:off x="8028169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8"/>
              <p:cNvSpPr/>
              <p:nvPr/>
            </p:nvSpPr>
            <p:spPr>
              <a:xfrm>
                <a:off x="8349960" y="40940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7150" dist="9525" dir="20340000" algn="bl" rotWithShape="0">
                  <a:schemeClr val="dk1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923" name="Google Shape;923;p28"/>
          <p:cNvCxnSpPr/>
          <p:nvPr/>
        </p:nvCxnSpPr>
        <p:spPr>
          <a:xfrm>
            <a:off x="715100" y="4608500"/>
            <a:ext cx="6363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4" name="Google Shape;924;p28"/>
          <p:cNvCxnSpPr/>
          <p:nvPr/>
        </p:nvCxnSpPr>
        <p:spPr>
          <a:xfrm>
            <a:off x="715100" y="4608500"/>
            <a:ext cx="6363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8518-1EB4-3D4B-9226-4FDDA6819A36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8B1F2-B69C-A647-B259-224085D06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8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611200"/>
            <a:ext cx="77139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eadex Pro"/>
              <a:buNone/>
              <a:defRPr sz="3300" b="1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306000"/>
            <a:ext cx="7713900" cy="3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adex Pro"/>
              <a:buChar char="●"/>
              <a:defRPr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adex Pro"/>
              <a:buChar char="○"/>
              <a:defRPr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adex Pro"/>
              <a:buChar char="■"/>
              <a:defRPr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adex Pro"/>
              <a:buChar char="●"/>
              <a:defRPr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adex Pro"/>
              <a:buChar char="○"/>
              <a:defRPr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adex Pro"/>
              <a:buChar char="■"/>
              <a:defRPr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adex Pro"/>
              <a:buChar char="●"/>
              <a:defRPr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adex Pro"/>
              <a:buChar char="○"/>
              <a:defRPr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adex Pro"/>
              <a:buChar char="■"/>
              <a:defRPr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59" r:id="rId4"/>
    <p:sldLayoutId id="2147483673" r:id="rId5"/>
    <p:sldLayoutId id="2147483674" r:id="rId6"/>
    <p:sldLayoutId id="214748367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hyperlink" Target="https://whiteroseeducation.co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2.pn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rich.maths.org/9413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32"/>
          <p:cNvSpPr txBox="1">
            <a:spLocks noGrp="1"/>
          </p:cNvSpPr>
          <p:nvPr>
            <p:ph type="ctrTitle"/>
          </p:nvPr>
        </p:nvSpPr>
        <p:spPr>
          <a:xfrm>
            <a:off x="660236" y="-390836"/>
            <a:ext cx="7999132" cy="44843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Key Stage 2</a:t>
            </a:r>
            <a:br>
              <a:rPr lang="en" dirty="0"/>
            </a:br>
            <a:r>
              <a:rPr lang="en" sz="4800" dirty="0" err="1">
                <a:solidFill>
                  <a:schemeClr val="accent3"/>
                </a:solidFill>
              </a:rPr>
              <a:t>Maths</a:t>
            </a:r>
            <a:r>
              <a:rPr lang="en" sz="4800" dirty="0">
                <a:solidFill>
                  <a:schemeClr val="accent3"/>
                </a:solidFill>
              </a:rPr>
              <a:t> Workshop</a:t>
            </a:r>
            <a:endParaRPr dirty="0">
              <a:solidFill>
                <a:schemeClr val="accent3"/>
              </a:solidFill>
            </a:endParaRPr>
          </a:p>
        </p:txBody>
      </p:sp>
      <p:pic>
        <p:nvPicPr>
          <p:cNvPr id="1032" name="Picture 8" descr="Admission Arrangements">
            <a:extLst>
              <a:ext uri="{FF2B5EF4-FFF2-40B4-BE49-F238E27FC236}">
                <a16:creationId xmlns:a16="http://schemas.microsoft.com/office/drawing/2014/main" id="{E467D6EB-324E-4585-38EB-5779B2239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55915CA-B0CC-649A-2DB3-92B9CD464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3" t="22302" r="5213" b="4318"/>
          <a:stretch/>
        </p:blipFill>
        <p:spPr bwMode="auto">
          <a:xfrm>
            <a:off x="5459683" y="826063"/>
            <a:ext cx="2882785" cy="241948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3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/>
          <p:cNvSpPr txBox="1">
            <a:spLocks noGrp="1"/>
          </p:cNvSpPr>
          <p:nvPr>
            <p:ph type="title"/>
          </p:nvPr>
        </p:nvSpPr>
        <p:spPr>
          <a:xfrm>
            <a:off x="290314" y="525512"/>
            <a:ext cx="8072384" cy="69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/>
              <a:t>What is is my child learning?</a:t>
            </a:r>
            <a:endParaRPr sz="2000" u="sng" dirty="0"/>
          </a:p>
        </p:txBody>
      </p:sp>
      <p:pic>
        <p:nvPicPr>
          <p:cNvPr id="2" name="Picture 8" descr="Admission Arrangements">
            <a:extLst>
              <a:ext uri="{FF2B5EF4-FFF2-40B4-BE49-F238E27FC236}">
                <a16:creationId xmlns:a16="http://schemas.microsoft.com/office/drawing/2014/main" id="{FEC613B9-33FA-ACFE-ED59-867D6786A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417246"/>
            <a:ext cx="1734429" cy="45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math task&#10;&#10;Description automatically generated">
            <a:extLst>
              <a:ext uri="{FF2B5EF4-FFF2-40B4-BE49-F238E27FC236}">
                <a16:creationId xmlns:a16="http://schemas.microsoft.com/office/drawing/2014/main" id="{A833B66F-4AAB-55FE-A6A0-6D7DCD1B4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445" y="992037"/>
            <a:ext cx="5620894" cy="37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90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>
          <a:extLst>
            <a:ext uri="{FF2B5EF4-FFF2-40B4-BE49-F238E27FC236}">
              <a16:creationId xmlns:a16="http://schemas.microsoft.com/office/drawing/2014/main" id="{8F7608E2-46FE-09B6-C80E-DCFBB5F84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>
            <a:extLst>
              <a:ext uri="{FF2B5EF4-FFF2-40B4-BE49-F238E27FC236}">
                <a16:creationId xmlns:a16="http://schemas.microsoft.com/office/drawing/2014/main" id="{39C13B50-D3A8-C382-1F9C-698B9B7316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0314" y="525512"/>
            <a:ext cx="8072384" cy="69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/>
              <a:t>What is is my child learning?</a:t>
            </a:r>
            <a:endParaRPr sz="2000" u="sng" dirty="0"/>
          </a:p>
        </p:txBody>
      </p:sp>
      <p:pic>
        <p:nvPicPr>
          <p:cNvPr id="2" name="Picture 8" descr="Admission Arrangements">
            <a:extLst>
              <a:ext uri="{FF2B5EF4-FFF2-40B4-BE49-F238E27FC236}">
                <a16:creationId xmlns:a16="http://schemas.microsoft.com/office/drawing/2014/main" id="{2EBA206E-FE4B-D424-24C6-3753E945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417246"/>
            <a:ext cx="1734429" cy="45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AFB3998-0C11-17CB-68FD-2542ADFCA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386" y="981255"/>
            <a:ext cx="5567454" cy="37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49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>
          <a:extLst>
            <a:ext uri="{FF2B5EF4-FFF2-40B4-BE49-F238E27FC236}">
              <a16:creationId xmlns:a16="http://schemas.microsoft.com/office/drawing/2014/main" id="{BD1F5B27-7105-06DA-77B1-6E9DE641D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>
            <a:extLst>
              <a:ext uri="{FF2B5EF4-FFF2-40B4-BE49-F238E27FC236}">
                <a16:creationId xmlns:a16="http://schemas.microsoft.com/office/drawing/2014/main" id="{0DDEC6AE-6BCF-C469-3833-C0B2A3DD0A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0314" y="525512"/>
            <a:ext cx="8072384" cy="69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/>
              <a:t>What is is my child learning?</a:t>
            </a:r>
            <a:endParaRPr sz="2000" u="sng" dirty="0"/>
          </a:p>
        </p:txBody>
      </p:sp>
      <p:pic>
        <p:nvPicPr>
          <p:cNvPr id="2" name="Picture 8" descr="Admission Arrangements">
            <a:extLst>
              <a:ext uri="{FF2B5EF4-FFF2-40B4-BE49-F238E27FC236}">
                <a16:creationId xmlns:a16="http://schemas.microsoft.com/office/drawing/2014/main" id="{5792A113-8B3D-E2A8-9F45-95D98501A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417246"/>
            <a:ext cx="1734429" cy="45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C5B8E1-1FFD-F0BE-89FE-F1CD33685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497" y="938122"/>
            <a:ext cx="5719148" cy="386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59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>
          <a:extLst>
            <a:ext uri="{FF2B5EF4-FFF2-40B4-BE49-F238E27FC236}">
              <a16:creationId xmlns:a16="http://schemas.microsoft.com/office/drawing/2014/main" id="{EBF64E3F-FD97-2966-9FDE-87B2ECC57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>
            <a:extLst>
              <a:ext uri="{FF2B5EF4-FFF2-40B4-BE49-F238E27FC236}">
                <a16:creationId xmlns:a16="http://schemas.microsoft.com/office/drawing/2014/main" id="{8EF1FB57-F7FE-9C90-5CFE-8F05E9C3DB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0314" y="525512"/>
            <a:ext cx="8072384" cy="69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/>
              <a:t>What is is my child learning?</a:t>
            </a:r>
            <a:endParaRPr sz="2000" u="sng" dirty="0"/>
          </a:p>
        </p:txBody>
      </p:sp>
      <p:pic>
        <p:nvPicPr>
          <p:cNvPr id="2" name="Picture 8" descr="Admission Arrangements">
            <a:extLst>
              <a:ext uri="{FF2B5EF4-FFF2-40B4-BE49-F238E27FC236}">
                <a16:creationId xmlns:a16="http://schemas.microsoft.com/office/drawing/2014/main" id="{D9402A87-F0C5-EF54-DCD6-3F8D2C01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417246"/>
            <a:ext cx="1734429" cy="45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39A184-F6DF-492A-4300-ED1BCD289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863" y="1002820"/>
            <a:ext cx="5519272" cy="37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90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72" y="185481"/>
            <a:ext cx="7713900" cy="694800"/>
          </a:xfrm>
        </p:spPr>
        <p:txBody>
          <a:bodyPr/>
          <a:lstStyle/>
          <a:p>
            <a:r>
              <a:rPr lang="en-US" u="sng" dirty="0"/>
              <a:t>Place value</a:t>
            </a:r>
          </a:p>
        </p:txBody>
      </p:sp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BA03E098-24D3-00CC-5084-00CA83645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53BF7D-4F46-035C-1E40-041BFE5A6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90" y="1285875"/>
            <a:ext cx="3695521" cy="2472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7E12CE-E032-D18C-1CF5-84EBAE099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0" y="1385618"/>
            <a:ext cx="4511975" cy="15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00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80" y="172485"/>
            <a:ext cx="7713900" cy="694800"/>
          </a:xfrm>
        </p:spPr>
        <p:txBody>
          <a:bodyPr/>
          <a:lstStyle/>
          <a:p>
            <a:r>
              <a:rPr lang="en-US" u="sng" dirty="0"/>
              <a:t>Understanding Equivalence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162" y="1290637"/>
            <a:ext cx="3991676" cy="2562225"/>
          </a:xfrm>
          <a:prstGeom prst="rect">
            <a:avLst/>
          </a:prstGeom>
        </p:spPr>
      </p:pic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2D578629-F89C-97A7-8CFD-20BB0047C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49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71" y="175771"/>
            <a:ext cx="7713900" cy="694800"/>
          </a:xfrm>
        </p:spPr>
        <p:txBody>
          <a:bodyPr/>
          <a:lstStyle/>
          <a:p>
            <a:r>
              <a:rPr lang="en-US" u="sng" dirty="0"/>
              <a:t>Addition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903" y="1301892"/>
            <a:ext cx="2579553" cy="2545559"/>
          </a:xfrm>
          <a:prstGeom prst="rect">
            <a:avLst/>
          </a:prstGeom>
        </p:spPr>
      </p:pic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FF5C16BC-E9A9-C421-4E94-AE129F1D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A852ED-5B14-5648-05BF-3A8735B62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174" y="803335"/>
            <a:ext cx="44862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6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77"/>
            <a:ext cx="7713900" cy="694800"/>
          </a:xfrm>
        </p:spPr>
        <p:txBody>
          <a:bodyPr/>
          <a:lstStyle/>
          <a:p>
            <a:r>
              <a:rPr lang="en-US" u="sng" dirty="0"/>
              <a:t>Stages of teaching addition</a:t>
            </a:r>
          </a:p>
        </p:txBody>
      </p:sp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AE4CE712-DB38-08CB-E7C0-F62B92773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274"/>
            <a:ext cx="2394857" cy="63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aph paper with numbers and lines&#10;&#10;Description automatically generated">
            <a:extLst>
              <a:ext uri="{FF2B5EF4-FFF2-40B4-BE49-F238E27FC236}">
                <a16:creationId xmlns:a16="http://schemas.microsoft.com/office/drawing/2014/main" id="{BEFB3F96-1AE5-9681-577F-2ED4EBEEA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512" y="857250"/>
            <a:ext cx="62769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2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92EFAD-5DE9-8C91-8D2B-0445D6527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928AF-EE02-A29E-9811-AE33D557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77"/>
            <a:ext cx="7713900" cy="694800"/>
          </a:xfrm>
        </p:spPr>
        <p:txBody>
          <a:bodyPr/>
          <a:lstStyle/>
          <a:p>
            <a:r>
              <a:rPr lang="en-US" u="sng" dirty="0"/>
              <a:t>Stages of teaching addition</a:t>
            </a:r>
          </a:p>
        </p:txBody>
      </p:sp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243B8AC0-C72F-FB0D-74C1-7B338FEB0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274"/>
            <a:ext cx="2394857" cy="63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aph with numbers and symbols&#10;&#10;Description automatically generated">
            <a:extLst>
              <a:ext uri="{FF2B5EF4-FFF2-40B4-BE49-F238E27FC236}">
                <a16:creationId xmlns:a16="http://schemas.microsoft.com/office/drawing/2014/main" id="{8334D936-82AC-835E-5C3D-C5129E25F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79" y="748393"/>
            <a:ext cx="6191250" cy="3714750"/>
          </a:xfrm>
          <a:prstGeom prst="rect">
            <a:avLst/>
          </a:prstGeom>
        </p:spPr>
      </p:pic>
      <p:pic>
        <p:nvPicPr>
          <p:cNvPr id="5" name="Picture 4" descr="Decimal Place Value – Definition, Chart &amp; Examples">
            <a:extLst>
              <a:ext uri="{FF2B5EF4-FFF2-40B4-BE49-F238E27FC236}">
                <a16:creationId xmlns:a16="http://schemas.microsoft.com/office/drawing/2014/main" id="{0BDBB0CA-E15F-1FF5-2A6F-ECC0AF486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936" y="2647623"/>
            <a:ext cx="2525486" cy="186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43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00" y="154000"/>
            <a:ext cx="7713900" cy="694800"/>
          </a:xfrm>
        </p:spPr>
        <p:txBody>
          <a:bodyPr/>
          <a:lstStyle/>
          <a:p>
            <a:r>
              <a:rPr lang="en-US" u="sng" dirty="0"/>
              <a:t>Subtraction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289" y="1533190"/>
            <a:ext cx="2975300" cy="1839894"/>
          </a:xfrm>
          <a:prstGeom prst="rect">
            <a:avLst/>
          </a:prstGeom>
        </p:spPr>
      </p:pic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F5EADF20-F291-BE99-538F-B77B97AB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399D64-F6FE-0E3D-FD17-EAFB38CA6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484" y="1018995"/>
            <a:ext cx="5482806" cy="276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17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34"/>
          <p:cNvSpPr txBox="1">
            <a:spLocks noGrp="1"/>
          </p:cNvSpPr>
          <p:nvPr>
            <p:ph type="title"/>
          </p:nvPr>
        </p:nvSpPr>
        <p:spPr>
          <a:xfrm>
            <a:off x="715000" y="1415397"/>
            <a:ext cx="2501700" cy="6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</a:t>
            </a:r>
            <a:endParaRPr dirty="0"/>
          </a:p>
        </p:txBody>
      </p:sp>
      <p:sp>
        <p:nvSpPr>
          <p:cNvPr id="1039" name="Google Shape;1039;p34"/>
          <p:cNvSpPr txBox="1">
            <a:spLocks noGrp="1"/>
          </p:cNvSpPr>
          <p:nvPr>
            <p:ph type="subTitle" idx="1"/>
          </p:nvPr>
        </p:nvSpPr>
        <p:spPr>
          <a:xfrm>
            <a:off x="1104412" y="1468304"/>
            <a:ext cx="7509136" cy="5238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/>
              <a:t>How is Maths taught at Bishop Chavasse?</a:t>
            </a:r>
            <a:endParaRPr sz="2200" b="1" dirty="0"/>
          </a:p>
        </p:txBody>
      </p:sp>
      <p:sp>
        <p:nvSpPr>
          <p:cNvPr id="1040" name="Google Shape;1040;p34"/>
          <p:cNvSpPr txBox="1">
            <a:spLocks noGrp="1"/>
          </p:cNvSpPr>
          <p:nvPr>
            <p:ph type="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What to expect in this workshop</a:t>
            </a:r>
            <a:endParaRPr u="sng" dirty="0"/>
          </a:p>
        </p:txBody>
      </p:sp>
      <p:cxnSp>
        <p:nvCxnSpPr>
          <p:cNvPr id="1053" name="Google Shape;1053;p34"/>
          <p:cNvCxnSpPr/>
          <p:nvPr/>
        </p:nvCxnSpPr>
        <p:spPr>
          <a:xfrm>
            <a:off x="715100" y="4608500"/>
            <a:ext cx="6363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8" descr="Admission Arrangements">
            <a:extLst>
              <a:ext uri="{FF2B5EF4-FFF2-40B4-BE49-F238E27FC236}">
                <a16:creationId xmlns:a16="http://schemas.microsoft.com/office/drawing/2014/main" id="{2C1AE35F-C473-C6CA-B487-6862EF108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037;p34">
            <a:extLst>
              <a:ext uri="{FF2B5EF4-FFF2-40B4-BE49-F238E27FC236}">
                <a16:creationId xmlns:a16="http://schemas.microsoft.com/office/drawing/2014/main" id="{6786E92A-D52E-4BDD-57F1-8DD46F3CBD35}"/>
              </a:ext>
            </a:extLst>
          </p:cNvPr>
          <p:cNvSpPr txBox="1">
            <a:spLocks/>
          </p:cNvSpPr>
          <p:nvPr/>
        </p:nvSpPr>
        <p:spPr>
          <a:xfrm>
            <a:off x="715000" y="1994579"/>
            <a:ext cx="25017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2800" b="1" i="0" u="none" strike="noStrike" cap="none">
                <a:solidFill>
                  <a:schemeClr val="accent3"/>
                </a:solidFill>
                <a:latin typeface="Readex Pro"/>
                <a:ea typeface="Readex Pro"/>
                <a:cs typeface="Readex Pro"/>
                <a:sym typeface="Readex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9pPr>
          </a:lstStyle>
          <a:p>
            <a:r>
              <a:rPr lang="en" dirty="0"/>
              <a:t>2.</a:t>
            </a:r>
          </a:p>
        </p:txBody>
      </p:sp>
      <p:sp>
        <p:nvSpPr>
          <p:cNvPr id="30" name="Google Shape;1039;p34">
            <a:extLst>
              <a:ext uri="{FF2B5EF4-FFF2-40B4-BE49-F238E27FC236}">
                <a16:creationId xmlns:a16="http://schemas.microsoft.com/office/drawing/2014/main" id="{8034BDDD-A89C-9357-043D-7BA2B402E647}"/>
              </a:ext>
            </a:extLst>
          </p:cNvPr>
          <p:cNvSpPr txBox="1">
            <a:spLocks/>
          </p:cNvSpPr>
          <p:nvPr/>
        </p:nvSpPr>
        <p:spPr>
          <a:xfrm>
            <a:off x="1104413" y="2684397"/>
            <a:ext cx="7509135" cy="5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GB" dirty="0"/>
              <a:t>How can my child be supported at home?</a:t>
            </a:r>
          </a:p>
        </p:txBody>
      </p:sp>
      <p:sp>
        <p:nvSpPr>
          <p:cNvPr id="31" name="Google Shape;1037;p34">
            <a:extLst>
              <a:ext uri="{FF2B5EF4-FFF2-40B4-BE49-F238E27FC236}">
                <a16:creationId xmlns:a16="http://schemas.microsoft.com/office/drawing/2014/main" id="{D82CC232-A425-2CB3-3729-8B4C4236C7FF}"/>
              </a:ext>
            </a:extLst>
          </p:cNvPr>
          <p:cNvSpPr txBox="1">
            <a:spLocks/>
          </p:cNvSpPr>
          <p:nvPr/>
        </p:nvSpPr>
        <p:spPr>
          <a:xfrm>
            <a:off x="715002" y="2629079"/>
            <a:ext cx="25017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2800" b="1" i="0" u="none" strike="noStrike" cap="none">
                <a:solidFill>
                  <a:schemeClr val="accent3"/>
                </a:solidFill>
                <a:latin typeface="Readex Pro"/>
                <a:ea typeface="Readex Pro"/>
                <a:cs typeface="Readex Pro"/>
                <a:sym typeface="Readex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9pPr>
          </a:lstStyle>
          <a:p>
            <a:r>
              <a:rPr lang="en" dirty="0"/>
              <a:t>3.</a:t>
            </a:r>
          </a:p>
        </p:txBody>
      </p:sp>
      <p:sp>
        <p:nvSpPr>
          <p:cNvPr id="32" name="Google Shape;1039;p34">
            <a:extLst>
              <a:ext uri="{FF2B5EF4-FFF2-40B4-BE49-F238E27FC236}">
                <a16:creationId xmlns:a16="http://schemas.microsoft.com/office/drawing/2014/main" id="{6CE79589-388C-BFB8-BEB1-1671A133EC35}"/>
              </a:ext>
            </a:extLst>
          </p:cNvPr>
          <p:cNvSpPr txBox="1">
            <a:spLocks/>
          </p:cNvSpPr>
          <p:nvPr/>
        </p:nvSpPr>
        <p:spPr>
          <a:xfrm>
            <a:off x="1104412" y="3263579"/>
            <a:ext cx="4391032" cy="5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GB" dirty="0"/>
              <a:t>Questions</a:t>
            </a:r>
          </a:p>
        </p:txBody>
      </p:sp>
      <p:sp>
        <p:nvSpPr>
          <p:cNvPr id="33" name="Google Shape;1037;p34">
            <a:extLst>
              <a:ext uri="{FF2B5EF4-FFF2-40B4-BE49-F238E27FC236}">
                <a16:creationId xmlns:a16="http://schemas.microsoft.com/office/drawing/2014/main" id="{EAB85409-AC55-3C2B-8867-32850269FDBE}"/>
              </a:ext>
            </a:extLst>
          </p:cNvPr>
          <p:cNvSpPr txBox="1">
            <a:spLocks/>
          </p:cNvSpPr>
          <p:nvPr/>
        </p:nvSpPr>
        <p:spPr>
          <a:xfrm>
            <a:off x="715000" y="3208261"/>
            <a:ext cx="25017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2800" b="1" i="0" u="none" strike="noStrike" cap="none">
                <a:solidFill>
                  <a:schemeClr val="accent3"/>
                </a:solidFill>
                <a:latin typeface="Readex Pro"/>
                <a:ea typeface="Readex Pro"/>
                <a:cs typeface="Readex Pro"/>
                <a:sym typeface="Readex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eadex Pro"/>
              <a:buNone/>
              <a:defRPr sz="30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9pPr>
          </a:lstStyle>
          <a:p>
            <a:r>
              <a:rPr lang="en" dirty="0"/>
              <a:t>4.</a:t>
            </a:r>
          </a:p>
        </p:txBody>
      </p:sp>
      <p:sp>
        <p:nvSpPr>
          <p:cNvPr id="38" name="Google Shape;1039;p34">
            <a:extLst>
              <a:ext uri="{FF2B5EF4-FFF2-40B4-BE49-F238E27FC236}">
                <a16:creationId xmlns:a16="http://schemas.microsoft.com/office/drawing/2014/main" id="{DC3FFD11-E607-1ECD-2EC4-DD4D1DE32B83}"/>
              </a:ext>
            </a:extLst>
          </p:cNvPr>
          <p:cNvSpPr txBox="1">
            <a:spLocks/>
          </p:cNvSpPr>
          <p:nvPr/>
        </p:nvSpPr>
        <p:spPr>
          <a:xfrm>
            <a:off x="1104412" y="2077556"/>
            <a:ext cx="7198240" cy="52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1" i="0" u="none" strike="noStrike" cap="none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GB" dirty="0"/>
              <a:t>What does Maths look like in Key Stage 2?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13900" cy="694800"/>
          </a:xfrm>
        </p:spPr>
        <p:txBody>
          <a:bodyPr/>
          <a:lstStyle/>
          <a:p>
            <a:r>
              <a:rPr lang="en-US" u="sng" dirty="0"/>
              <a:t>Stages for teaching subtraction</a:t>
            </a:r>
          </a:p>
        </p:txBody>
      </p:sp>
      <p:pic>
        <p:nvPicPr>
          <p:cNvPr id="8" name="Picture 8" descr="Admission Arrangements">
            <a:extLst>
              <a:ext uri="{FF2B5EF4-FFF2-40B4-BE49-F238E27FC236}">
                <a16:creationId xmlns:a16="http://schemas.microsoft.com/office/drawing/2014/main" id="{0D54B039-61F2-3FE4-9986-FB81F6373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9F8D8E-9780-A0EE-48F3-3DE0AF6E2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0717" y="842330"/>
            <a:ext cx="5568213" cy="3302400"/>
          </a:xfrm>
        </p:spPr>
      </p:pic>
    </p:spTree>
    <p:extLst>
      <p:ext uri="{BB962C8B-B14F-4D97-AF65-F5344CB8AC3E}">
        <p14:creationId xmlns:p14="http://schemas.microsoft.com/office/powerpoint/2010/main" val="212261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13900" cy="694800"/>
          </a:xfrm>
        </p:spPr>
        <p:txBody>
          <a:bodyPr/>
          <a:lstStyle/>
          <a:p>
            <a:r>
              <a:rPr lang="en-US" u="sng" dirty="0"/>
              <a:t>Stages for teaching subtraction</a:t>
            </a:r>
          </a:p>
        </p:txBody>
      </p:sp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16AF0E36-00DF-163A-F1AF-7846DD47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67218-5C3E-546D-4C5F-F4B0E0246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277" y="872885"/>
            <a:ext cx="6205448" cy="34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05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43" y="164886"/>
            <a:ext cx="7713900" cy="694800"/>
          </a:xfrm>
        </p:spPr>
        <p:txBody>
          <a:bodyPr/>
          <a:lstStyle/>
          <a:p>
            <a:r>
              <a:rPr lang="en-US" u="sng" dirty="0"/>
              <a:t>Multiplication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978" y="1288347"/>
            <a:ext cx="2691695" cy="2568402"/>
          </a:xfrm>
          <a:prstGeom prst="rect">
            <a:avLst/>
          </a:prstGeom>
        </p:spPr>
      </p:pic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62447546-B5A3-2977-B453-5E15C32CA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31399C-7998-C3E1-7A69-DAC66B0EF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216" y="857249"/>
            <a:ext cx="5465234" cy="27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22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43" y="154000"/>
            <a:ext cx="7713900" cy="694800"/>
          </a:xfrm>
        </p:spPr>
        <p:txBody>
          <a:bodyPr/>
          <a:lstStyle/>
          <a:p>
            <a:r>
              <a:rPr lang="en-US" u="sng" dirty="0"/>
              <a:t>Repeated addition</a:t>
            </a:r>
            <a:br>
              <a:rPr lang="en-US" u="sng" dirty="0"/>
            </a:br>
            <a:br>
              <a:rPr lang="en-US" u="sng" dirty="0"/>
            </a:br>
            <a:endParaRPr lang="en-US" b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91" t="13452" r="1718" b="8409"/>
          <a:stretch/>
        </p:blipFill>
        <p:spPr>
          <a:xfrm>
            <a:off x="2002971" y="1519135"/>
            <a:ext cx="5138057" cy="1524000"/>
          </a:xfrm>
          <a:prstGeom prst="rect">
            <a:avLst/>
          </a:prstGeom>
        </p:spPr>
      </p:pic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AE503220-3F03-E207-31A4-1DCD20FFE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DB3828-867C-C402-5E1E-77F2EB3B021A}"/>
              </a:ext>
            </a:extLst>
          </p:cNvPr>
          <p:cNvSpPr txBox="1"/>
          <p:nvPr/>
        </p:nvSpPr>
        <p:spPr>
          <a:xfrm>
            <a:off x="3309258" y="3194767"/>
            <a:ext cx="2362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5+5+5 = 15</a:t>
            </a:r>
          </a:p>
        </p:txBody>
      </p:sp>
    </p:spTree>
    <p:extLst>
      <p:ext uri="{BB962C8B-B14F-4D97-AF65-F5344CB8AC3E}">
        <p14:creationId xmlns:p14="http://schemas.microsoft.com/office/powerpoint/2010/main" val="119297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8" y="127287"/>
            <a:ext cx="8394184" cy="694800"/>
          </a:xfrm>
        </p:spPr>
        <p:txBody>
          <a:bodyPr/>
          <a:lstStyle/>
          <a:p>
            <a:r>
              <a:rPr lang="en-US" u="sng" dirty="0"/>
              <a:t>Introducing the multiplication sign   x</a:t>
            </a:r>
            <a:br>
              <a:rPr lang="en-US" u="sng" dirty="0"/>
            </a:br>
            <a:endParaRPr lang="en-US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055" y="952767"/>
            <a:ext cx="3005829" cy="2708324"/>
          </a:xfrm>
          <a:prstGeom prst="rect">
            <a:avLst/>
          </a:prstGeom>
        </p:spPr>
      </p:pic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DC2864BF-0741-9B99-70A0-3E53A5E1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D1F42-D2F1-9DA7-BD54-E02BEA041183}"/>
              </a:ext>
            </a:extLst>
          </p:cNvPr>
          <p:cNvSpPr txBox="1"/>
          <p:nvPr/>
        </p:nvSpPr>
        <p:spPr>
          <a:xfrm>
            <a:off x="781226" y="3736638"/>
            <a:ext cx="7581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5+5+5 = 15   is the same as  3x5=15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4539CF-BCB4-5AC3-B5E4-3F0D7C939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39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814" y="154000"/>
            <a:ext cx="7713900" cy="694800"/>
          </a:xfrm>
        </p:spPr>
        <p:txBody>
          <a:bodyPr/>
          <a:lstStyle/>
          <a:p>
            <a:r>
              <a:rPr lang="en-US" u="sng" dirty="0"/>
              <a:t>Helping children see links</a:t>
            </a:r>
          </a:p>
        </p:txBody>
      </p:sp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CF8144CE-DF04-7E54-BEFB-1A7C33693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close-up of a math graph&#10;&#10;Description automatically generated">
            <a:extLst>
              <a:ext uri="{FF2B5EF4-FFF2-40B4-BE49-F238E27FC236}">
                <a16:creationId xmlns:a16="http://schemas.microsoft.com/office/drawing/2014/main" id="{6D19EF39-30F0-77F0-E979-D515A56A7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8850" y="977917"/>
            <a:ext cx="5366400" cy="3302400"/>
          </a:xfrm>
        </p:spPr>
      </p:pic>
    </p:spTree>
    <p:extLst>
      <p:ext uri="{BB962C8B-B14F-4D97-AF65-F5344CB8AC3E}">
        <p14:creationId xmlns:p14="http://schemas.microsoft.com/office/powerpoint/2010/main" val="798994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18E474-82C0-04BB-DF6F-4C060BA95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AA18-D881-B85F-87BE-38317546C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14" y="154000"/>
            <a:ext cx="7713900" cy="694800"/>
          </a:xfrm>
        </p:spPr>
        <p:txBody>
          <a:bodyPr/>
          <a:lstStyle/>
          <a:p>
            <a:r>
              <a:rPr lang="en-US" u="sng" dirty="0"/>
              <a:t>Helping children see links</a:t>
            </a:r>
          </a:p>
        </p:txBody>
      </p:sp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8E2AAE02-17DF-B67D-48BC-A13E86222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A graph paper with numbers and lines&#10;&#10;Description automatically generated">
            <a:extLst>
              <a:ext uri="{FF2B5EF4-FFF2-40B4-BE49-F238E27FC236}">
                <a16:creationId xmlns:a16="http://schemas.microsoft.com/office/drawing/2014/main" id="{40ABEC3E-87A0-A99B-FB8B-14D4578F2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4704" y="958321"/>
            <a:ext cx="5271357" cy="3058984"/>
          </a:xfrm>
        </p:spPr>
      </p:pic>
    </p:spTree>
    <p:extLst>
      <p:ext uri="{BB962C8B-B14F-4D97-AF65-F5344CB8AC3E}">
        <p14:creationId xmlns:p14="http://schemas.microsoft.com/office/powerpoint/2010/main" val="2549185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53420E-9E96-8606-884D-20A6482AC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128B9-F1B7-D337-AD26-8BF0EBAE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14" y="154000"/>
            <a:ext cx="7713900" cy="694800"/>
          </a:xfrm>
        </p:spPr>
        <p:txBody>
          <a:bodyPr/>
          <a:lstStyle/>
          <a:p>
            <a:r>
              <a:rPr lang="en-US" u="sng" dirty="0"/>
              <a:t>Helping children see links</a:t>
            </a:r>
          </a:p>
        </p:txBody>
      </p:sp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7E371C02-7A31-7C15-CD06-A096EC473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00B8AC-AD21-69F5-BDFC-7753A0BC0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7920" y="999083"/>
            <a:ext cx="5472093" cy="3302400"/>
          </a:xfrm>
        </p:spPr>
      </p:pic>
    </p:spTree>
    <p:extLst>
      <p:ext uri="{BB962C8B-B14F-4D97-AF65-F5344CB8AC3E}">
        <p14:creationId xmlns:p14="http://schemas.microsoft.com/office/powerpoint/2010/main" val="1190096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76" y="154000"/>
            <a:ext cx="7713900" cy="694800"/>
          </a:xfrm>
        </p:spPr>
        <p:txBody>
          <a:bodyPr/>
          <a:lstStyle/>
          <a:p>
            <a:r>
              <a:rPr lang="en-US" u="sng" dirty="0"/>
              <a:t>Division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072" y="1134550"/>
            <a:ext cx="2074189" cy="2515973"/>
          </a:xfrm>
          <a:prstGeom prst="rect">
            <a:avLst/>
          </a:prstGeom>
        </p:spPr>
      </p:pic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A20159DB-8C03-5CEF-6EC5-95831258D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3CABCB-9B12-6BB5-827C-450FD89C2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516" y="931333"/>
            <a:ext cx="5437717" cy="28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27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269"/>
            <a:ext cx="9034381" cy="694800"/>
          </a:xfrm>
        </p:spPr>
        <p:txBody>
          <a:bodyPr/>
          <a:lstStyle/>
          <a:p>
            <a:r>
              <a:rPr lang="en-US" sz="2400" u="sng" dirty="0"/>
              <a:t>Division is an introduction to sharing equally and fractions.</a:t>
            </a:r>
          </a:p>
        </p:txBody>
      </p:sp>
      <p:pic>
        <p:nvPicPr>
          <p:cNvPr id="4" name="Picture 8" descr="Admission Arrangements">
            <a:extLst>
              <a:ext uri="{FF2B5EF4-FFF2-40B4-BE49-F238E27FC236}">
                <a16:creationId xmlns:a16="http://schemas.microsoft.com/office/drawing/2014/main" id="{6407717F-3464-D7ED-11A5-DF716F1BF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11FEDDE-A34E-441C-9618-27261B5D0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6320" y="840333"/>
            <a:ext cx="5678293" cy="3302400"/>
          </a:xfrm>
        </p:spPr>
      </p:pic>
    </p:spTree>
    <p:extLst>
      <p:ext uri="{BB962C8B-B14F-4D97-AF65-F5344CB8AC3E}">
        <p14:creationId xmlns:p14="http://schemas.microsoft.com/office/powerpoint/2010/main" val="558622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/>
          <p:cNvSpPr txBox="1">
            <a:spLocks noGrp="1"/>
          </p:cNvSpPr>
          <p:nvPr>
            <p:ph type="title"/>
          </p:nvPr>
        </p:nvSpPr>
        <p:spPr>
          <a:xfrm>
            <a:off x="535808" y="828335"/>
            <a:ext cx="8072384" cy="69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How is Maths at Bishop Chavasse?</a:t>
            </a:r>
            <a:endParaRPr sz="2800" dirty="0"/>
          </a:p>
        </p:txBody>
      </p:sp>
      <p:pic>
        <p:nvPicPr>
          <p:cNvPr id="2" name="Picture 8" descr="Admission Arrangements">
            <a:extLst>
              <a:ext uri="{FF2B5EF4-FFF2-40B4-BE49-F238E27FC236}">
                <a16:creationId xmlns:a16="http://schemas.microsoft.com/office/drawing/2014/main" id="{FEC613B9-33FA-ACFE-ED59-867D6786A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030;p33">
            <a:extLst>
              <a:ext uri="{FF2B5EF4-FFF2-40B4-BE49-F238E27FC236}">
                <a16:creationId xmlns:a16="http://schemas.microsoft.com/office/drawing/2014/main" id="{BB99C947-9125-6126-2D3E-8FD964B839EC}"/>
              </a:ext>
            </a:extLst>
          </p:cNvPr>
          <p:cNvSpPr txBox="1"/>
          <p:nvPr/>
        </p:nvSpPr>
        <p:spPr>
          <a:xfrm>
            <a:off x="535808" y="1523135"/>
            <a:ext cx="8072384" cy="2333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Use of the CPA approach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Mastery approach adopted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White Rose Scheme followed - </a:t>
            </a:r>
            <a:r>
              <a:rPr lang="en-GB" sz="18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  <a:hlinkClick r:id="rId4"/>
              </a:rPr>
              <a:t>https://whiteroseeducation.com</a:t>
            </a:r>
            <a:r>
              <a:rPr lang="en-GB" sz="18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Develop fluency, reasoning and problem-solving skills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GB" sz="1800" b="1" dirty="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b="1" dirty="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</p:txBody>
      </p:sp>
      <p:pic>
        <p:nvPicPr>
          <p:cNvPr id="3" name="Picture 4" descr="Math Club Math Clipart Transparent PNG Image With Transparent Background |  TOPpng">
            <a:extLst>
              <a:ext uri="{FF2B5EF4-FFF2-40B4-BE49-F238E27FC236}">
                <a16:creationId xmlns:a16="http://schemas.microsoft.com/office/drawing/2014/main" id="{B98FCF0C-6F56-5368-B789-3E4309C29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1429" r="93452">
                        <a14:foregroundMark x1="24048" y1="25844" x2="24048" y2="25844"/>
                        <a14:foregroundMark x1="19762" y1="55879" x2="19762" y2="55879"/>
                        <a14:foregroundMark x1="55952" y1="63679" x2="55952" y2="63679"/>
                        <a14:foregroundMark x1="54405" y1="79860" x2="54405" y2="79860"/>
                        <a14:foregroundMark x1="55357" y1="74156" x2="55357" y2="74156"/>
                        <a14:foregroundMark x1="90595" y1="55530" x2="90595" y2="55530"/>
                        <a14:foregroundMark x1="86310" y1="48312" x2="86310" y2="48312"/>
                        <a14:foregroundMark x1="93571" y1="45984" x2="93690" y2="49825"/>
                        <a14:foregroundMark x1="88095" y1="49127" x2="88095" y2="49127"/>
                        <a14:foregroundMark x1="92857" y1="49127" x2="75714" y2="49360"/>
                        <a14:foregroundMark x1="92143" y1="58673" x2="75952" y2="58673"/>
                        <a14:foregroundMark x1="27738" y1="46100" x2="11548" y2="58556"/>
                        <a14:foregroundMark x1="11548" y1="58556" x2="10833" y2="61700"/>
                        <a14:foregroundMark x1="5595" y1="59488" x2="7857" y2="63679"/>
                        <a14:foregroundMark x1="1429" y1="62165" x2="1429" y2="62165"/>
                        <a14:foregroundMark x1="56548" y1="62165" x2="54762" y2="62864"/>
                        <a14:foregroundMark x1="54405" y1="60768" x2="59286" y2="60419"/>
                        <a14:foregroundMark x1="55714" y1="82305" x2="54167" y2="89406"/>
                        <a14:foregroundMark x1="60000" y1="15250" x2="65595" y2="28056"/>
                        <a14:foregroundMark x1="51190" y1="26542" x2="70119" y2="22119"/>
                        <a14:foregroundMark x1="70119" y1="22119" x2="76190" y2="19092"/>
                        <a14:foregroundMark x1="15714" y1="22002" x2="25476" y2="23632"/>
                        <a14:foregroundMark x1="25476" y1="23632" x2="15595" y2="23865"/>
                        <a14:foregroundMark x1="15595" y1="23865" x2="15357" y2="23166"/>
                        <a14:foregroundMark x1="45595" y1="74622" x2="57262" y2="73458"/>
                        <a14:foregroundMark x1="57262" y1="73458" x2="47619" y2="74389"/>
                        <a14:foregroundMark x1="47619" y1="74389" x2="46190" y2="72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77" y="665416"/>
            <a:ext cx="891670" cy="91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ath Club Math Clipart Transparent PNG Image With Transparent Background |  TOPpng">
            <a:extLst>
              <a:ext uri="{FF2B5EF4-FFF2-40B4-BE49-F238E27FC236}">
                <a16:creationId xmlns:a16="http://schemas.microsoft.com/office/drawing/2014/main" id="{96AFB15E-EA1C-E68E-95CA-9E08C194D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1429" r="93452">
                        <a14:foregroundMark x1="24048" y1="25844" x2="24048" y2="25844"/>
                        <a14:foregroundMark x1="19762" y1="55879" x2="19762" y2="55879"/>
                        <a14:foregroundMark x1="55952" y1="63679" x2="55952" y2="63679"/>
                        <a14:foregroundMark x1="54405" y1="79860" x2="54405" y2="79860"/>
                        <a14:foregroundMark x1="55357" y1="74156" x2="55357" y2="74156"/>
                        <a14:foregroundMark x1="90595" y1="55530" x2="90595" y2="55530"/>
                        <a14:foregroundMark x1="86310" y1="48312" x2="86310" y2="48312"/>
                        <a14:foregroundMark x1="93571" y1="45984" x2="93690" y2="49825"/>
                        <a14:foregroundMark x1="88095" y1="49127" x2="88095" y2="49127"/>
                        <a14:foregroundMark x1="92857" y1="49127" x2="75714" y2="49360"/>
                        <a14:foregroundMark x1="92143" y1="58673" x2="75952" y2="58673"/>
                        <a14:foregroundMark x1="27738" y1="46100" x2="11548" y2="58556"/>
                        <a14:foregroundMark x1="11548" y1="58556" x2="10833" y2="61700"/>
                        <a14:foregroundMark x1="5595" y1="59488" x2="7857" y2="63679"/>
                        <a14:foregroundMark x1="1429" y1="62165" x2="1429" y2="62165"/>
                        <a14:foregroundMark x1="56548" y1="62165" x2="54762" y2="62864"/>
                        <a14:foregroundMark x1="54405" y1="60768" x2="59286" y2="60419"/>
                        <a14:foregroundMark x1="55714" y1="82305" x2="54167" y2="89406"/>
                        <a14:foregroundMark x1="60000" y1="15250" x2="65595" y2="28056"/>
                        <a14:foregroundMark x1="51190" y1="26542" x2="70119" y2="22119"/>
                        <a14:foregroundMark x1="70119" y1="22119" x2="76190" y2="19092"/>
                        <a14:foregroundMark x1="15714" y1="22002" x2="25476" y2="23632"/>
                        <a14:foregroundMark x1="25476" y1="23632" x2="15595" y2="23865"/>
                        <a14:foregroundMark x1="15595" y1="23865" x2="15357" y2="23166"/>
                        <a14:foregroundMark x1="45595" y1="74622" x2="57262" y2="73458"/>
                        <a14:foregroundMark x1="57262" y1="73458" x2="47619" y2="74389"/>
                        <a14:foregroundMark x1="47619" y1="74389" x2="46190" y2="72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53" y="689211"/>
            <a:ext cx="891670" cy="91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180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FFA8A-F574-CF97-BB51-E92D07BE3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A87B1-B660-C71F-CCE8-0A8C7FEB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269"/>
            <a:ext cx="9034381" cy="694800"/>
          </a:xfrm>
        </p:spPr>
        <p:txBody>
          <a:bodyPr/>
          <a:lstStyle/>
          <a:p>
            <a:r>
              <a:rPr lang="en-US" sz="2400" u="sng" dirty="0"/>
              <a:t>Division is an introduction to sharing equally and fractions.</a:t>
            </a:r>
          </a:p>
        </p:txBody>
      </p:sp>
      <p:pic>
        <p:nvPicPr>
          <p:cNvPr id="4" name="Picture 8" descr="Admission Arrangements">
            <a:extLst>
              <a:ext uri="{FF2B5EF4-FFF2-40B4-BE49-F238E27FC236}">
                <a16:creationId xmlns:a16="http://schemas.microsoft.com/office/drawing/2014/main" id="{25FAF523-F45E-D224-F9F1-7A0D1A8B3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A graph paper with writing on it&#10;&#10;Description automatically generated">
            <a:extLst>
              <a:ext uri="{FF2B5EF4-FFF2-40B4-BE49-F238E27FC236}">
                <a16:creationId xmlns:a16="http://schemas.microsoft.com/office/drawing/2014/main" id="{A9326909-FEC1-F4D2-574B-761233863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5119" y="819167"/>
            <a:ext cx="6458027" cy="3302400"/>
          </a:xfrm>
        </p:spPr>
      </p:pic>
    </p:spTree>
    <p:extLst>
      <p:ext uri="{BB962C8B-B14F-4D97-AF65-F5344CB8AC3E}">
        <p14:creationId xmlns:p14="http://schemas.microsoft.com/office/powerpoint/2010/main" val="1262276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253E80-C8CA-3BC7-20A2-257EE2B50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68CBC-AA84-23F2-4AC3-EBE1C5923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269"/>
            <a:ext cx="9034381" cy="694800"/>
          </a:xfrm>
        </p:spPr>
        <p:txBody>
          <a:bodyPr/>
          <a:lstStyle/>
          <a:p>
            <a:r>
              <a:rPr lang="en-US" sz="2400" u="sng" dirty="0"/>
              <a:t>Division is an introduction to sharing equally and fractions.</a:t>
            </a:r>
          </a:p>
        </p:txBody>
      </p:sp>
      <p:pic>
        <p:nvPicPr>
          <p:cNvPr id="4" name="Picture 8" descr="Admission Arrangements">
            <a:extLst>
              <a:ext uri="{FF2B5EF4-FFF2-40B4-BE49-F238E27FC236}">
                <a16:creationId xmlns:a16="http://schemas.microsoft.com/office/drawing/2014/main" id="{AEB1344E-92BB-5D01-423F-2571EE720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https://www.edplace.com/userfiles/image/DivisionLongEx3.png">
            <a:extLst>
              <a:ext uri="{FF2B5EF4-FFF2-40B4-BE49-F238E27FC236}">
                <a16:creationId xmlns:a16="http://schemas.microsoft.com/office/drawing/2014/main" id="{E36BEF1C-75F0-27D9-0D8D-5F8377EEA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7455" y="808583"/>
            <a:ext cx="3287690" cy="3302400"/>
          </a:xfrm>
        </p:spPr>
      </p:pic>
      <p:pic>
        <p:nvPicPr>
          <p:cNvPr id="8" name="Picture 7" descr="A math problem with numbers and a smiley face&#10;&#10;Description automatically generated">
            <a:extLst>
              <a:ext uri="{FF2B5EF4-FFF2-40B4-BE49-F238E27FC236}">
                <a16:creationId xmlns:a16="http://schemas.microsoft.com/office/drawing/2014/main" id="{0F9D4678-6D54-8060-2271-0320FAE40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00" y="1598083"/>
            <a:ext cx="2409825" cy="1819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53624-AA05-5A21-7B04-E1C198488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1158875"/>
            <a:ext cx="24479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80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C3C90-AD7B-18CE-CB11-5D63F221A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A5A15-F4CE-2F5B-0C49-253A2624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269"/>
            <a:ext cx="9034381" cy="694800"/>
          </a:xfrm>
        </p:spPr>
        <p:txBody>
          <a:bodyPr/>
          <a:lstStyle/>
          <a:p>
            <a:r>
              <a:rPr lang="en-US" sz="2400" u="sng" dirty="0"/>
              <a:t>Fractions</a:t>
            </a:r>
          </a:p>
        </p:txBody>
      </p:sp>
      <p:pic>
        <p:nvPicPr>
          <p:cNvPr id="4" name="Picture 8" descr="Admission Arrangements">
            <a:extLst>
              <a:ext uri="{FF2B5EF4-FFF2-40B4-BE49-F238E27FC236}">
                <a16:creationId xmlns:a16="http://schemas.microsoft.com/office/drawing/2014/main" id="{BE7413B1-97F8-3DD1-D0D7-9737D86DA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9D401C-B8F4-15F5-E4C1-BB9263872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9048" y="78333"/>
            <a:ext cx="4285504" cy="33024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03B6A5-E87B-0831-E39D-608BA93DB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104" y="3272895"/>
            <a:ext cx="5212293" cy="18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61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0CEE56-5BD6-DC47-64FB-C62DA8635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F9FB-5754-9010-FC03-53F298049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269"/>
            <a:ext cx="9034381" cy="694800"/>
          </a:xfrm>
        </p:spPr>
        <p:txBody>
          <a:bodyPr/>
          <a:lstStyle/>
          <a:p>
            <a:r>
              <a:rPr lang="en-US" sz="2400" u="sng" dirty="0"/>
              <a:t>Problem Solving</a:t>
            </a:r>
          </a:p>
        </p:txBody>
      </p:sp>
      <p:pic>
        <p:nvPicPr>
          <p:cNvPr id="4" name="Picture 8" descr="Admission Arrangements">
            <a:extLst>
              <a:ext uri="{FF2B5EF4-FFF2-40B4-BE49-F238E27FC236}">
                <a16:creationId xmlns:a16="http://schemas.microsoft.com/office/drawing/2014/main" id="{E7989FFF-DC34-3F10-BC07-32C7BA1FF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746599C-D38E-CCCD-FE09-C28A6BD52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916" y="74084"/>
            <a:ext cx="3473450" cy="1735667"/>
          </a:xfrm>
          <a:prstGeom prst="rect">
            <a:avLst/>
          </a:prstGeom>
        </p:spPr>
      </p:pic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3B1A1CE9-A1D2-F7AD-4E19-19266A518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09" y="1074208"/>
            <a:ext cx="2636309" cy="3064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D90C23-F5F6-5645-0921-8EB96524B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604" y="178330"/>
            <a:ext cx="2947458" cy="207750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D52673-98E8-AE50-9B51-0F6D16E21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376963" y="2099749"/>
            <a:ext cx="2972258" cy="2699150"/>
          </a:xfrm>
        </p:spPr>
      </p:pic>
    </p:spTree>
    <p:extLst>
      <p:ext uri="{BB962C8B-B14F-4D97-AF65-F5344CB8AC3E}">
        <p14:creationId xmlns:p14="http://schemas.microsoft.com/office/powerpoint/2010/main" val="1829118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6CB50B-1116-12D0-04FF-FA8E7EF11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4D516-5F5F-8A94-A054-58AD55598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269"/>
            <a:ext cx="9034381" cy="694800"/>
          </a:xfrm>
        </p:spPr>
        <p:txBody>
          <a:bodyPr/>
          <a:lstStyle/>
          <a:p>
            <a:r>
              <a:rPr lang="en-US" sz="2400" u="sng" dirty="0"/>
              <a:t>Reasoning</a:t>
            </a:r>
          </a:p>
        </p:txBody>
      </p:sp>
      <p:pic>
        <p:nvPicPr>
          <p:cNvPr id="4" name="Picture 8" descr="Admission Arrangements">
            <a:extLst>
              <a:ext uri="{FF2B5EF4-FFF2-40B4-BE49-F238E27FC236}">
                <a16:creationId xmlns:a16="http://schemas.microsoft.com/office/drawing/2014/main" id="{8FED32AE-F061-8C57-9604-8E4C44A7D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9877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EA12DF-F72C-5113-3428-BC7E3B17C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6713" y="829750"/>
            <a:ext cx="3436508" cy="33024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E1544-5B06-3724-BA57-7A2FE8DF8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250" y="296334"/>
            <a:ext cx="3655484" cy="9154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4C78F9-3D5E-2DE9-E3AA-1C82ED0B4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813" y="1113367"/>
            <a:ext cx="3317875" cy="246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1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/>
          <p:cNvSpPr txBox="1">
            <a:spLocks noGrp="1"/>
          </p:cNvSpPr>
          <p:nvPr>
            <p:ph type="title"/>
          </p:nvPr>
        </p:nvSpPr>
        <p:spPr>
          <a:xfrm>
            <a:off x="715100" y="610023"/>
            <a:ext cx="8072384" cy="69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Maths – What can we access at home?</a:t>
            </a:r>
            <a:endParaRPr sz="2800" dirty="0"/>
          </a:p>
        </p:txBody>
      </p:sp>
      <p:pic>
        <p:nvPicPr>
          <p:cNvPr id="2" name="Picture 8" descr="Admission Arrangements">
            <a:extLst>
              <a:ext uri="{FF2B5EF4-FFF2-40B4-BE49-F238E27FC236}">
                <a16:creationId xmlns:a16="http://schemas.microsoft.com/office/drawing/2014/main" id="{FEC613B9-33FA-ACFE-ED59-867D6786A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math game&#10;&#10;Description automatically generated">
            <a:extLst>
              <a:ext uri="{FF2B5EF4-FFF2-40B4-BE49-F238E27FC236}">
                <a16:creationId xmlns:a16="http://schemas.microsoft.com/office/drawing/2014/main" id="{6C71136C-6D9A-4FC3-A7F1-B2C4E73D6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72" y="1158599"/>
            <a:ext cx="3954098" cy="279416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3F2F341-648D-D54F-30A9-DF1E162AF9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71"/>
          <a:stretch/>
        </p:blipFill>
        <p:spPr>
          <a:xfrm>
            <a:off x="4665028" y="1174667"/>
            <a:ext cx="3954098" cy="27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41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70864E53-8140-4A0E-8925-6667E394A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028;p33">
            <a:extLst>
              <a:ext uri="{FF2B5EF4-FFF2-40B4-BE49-F238E27FC236}">
                <a16:creationId xmlns:a16="http://schemas.microsoft.com/office/drawing/2014/main" id="{9A9A0536-B2A0-BD72-AB6A-5D4BA8F7A2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100" y="610023"/>
            <a:ext cx="8072384" cy="69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Maths – What can we access at home?</a:t>
            </a:r>
            <a:endParaRPr sz="2800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E3061CB-E7DC-7A4F-9E35-F7AC1465B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00" y="1304823"/>
            <a:ext cx="7287117" cy="23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26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70864E53-8140-4A0E-8925-6667E394A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028;p33">
            <a:extLst>
              <a:ext uri="{FF2B5EF4-FFF2-40B4-BE49-F238E27FC236}">
                <a16:creationId xmlns:a16="http://schemas.microsoft.com/office/drawing/2014/main" id="{9A9A0536-B2A0-BD72-AB6A-5D4BA8F7A2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100" y="610023"/>
            <a:ext cx="8072384" cy="69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Maths – What can we access at home?</a:t>
            </a:r>
            <a:endParaRPr sz="2800" dirty="0"/>
          </a:p>
        </p:txBody>
      </p:sp>
      <p:pic>
        <p:nvPicPr>
          <p:cNvPr id="5" name="Picture 4" descr="A screenshot of a book&#10;&#10;Description automatically generated">
            <a:extLst>
              <a:ext uri="{FF2B5EF4-FFF2-40B4-BE49-F238E27FC236}">
                <a16:creationId xmlns:a16="http://schemas.microsoft.com/office/drawing/2014/main" id="{653A59F9-8683-7940-128B-B554CE6CE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99" y="1304823"/>
            <a:ext cx="6280923" cy="27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52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7142" y="659529"/>
            <a:ext cx="7713900" cy="694800"/>
          </a:xfrm>
        </p:spPr>
        <p:txBody>
          <a:bodyPr>
            <a:normAutofit/>
          </a:bodyPr>
          <a:lstStyle/>
          <a:p>
            <a:r>
              <a:rPr lang="en-GB" u="sng" dirty="0">
                <a:solidFill>
                  <a:schemeClr val="tx1"/>
                </a:solidFill>
                <a:latin typeface="XCCW Joined 4a" panose="03050602040000000000"/>
              </a:rPr>
              <a:t>Resources you can use at home</a:t>
            </a:r>
          </a:p>
        </p:txBody>
      </p:sp>
      <p:pic>
        <p:nvPicPr>
          <p:cNvPr id="2" name="Picture 8" descr="Admission Arrangements">
            <a:extLst>
              <a:ext uri="{FF2B5EF4-FFF2-40B4-BE49-F238E27FC236}">
                <a16:creationId xmlns:a16="http://schemas.microsoft.com/office/drawing/2014/main" id="{C92B9845-1B80-E13F-5F97-618A73F37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ouse Clipart Images | Free Download | PNG Transparent Background - Pngtree">
            <a:extLst>
              <a:ext uri="{FF2B5EF4-FFF2-40B4-BE49-F238E27FC236}">
                <a16:creationId xmlns:a16="http://schemas.microsoft.com/office/drawing/2014/main" id="{B4777A65-402F-5219-95DA-21CA20A83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56" b="90278" l="3056" r="93056">
                        <a14:foregroundMark x1="66667" y1="8611" x2="66667" y2="8611"/>
                        <a14:foregroundMark x1="53333" y1="85556" x2="53333" y2="85556"/>
                        <a14:foregroundMark x1="93611" y1="88889" x2="36667" y2="91111"/>
                        <a14:foregroundMark x1="36667" y1="91111" x2="24167" y2="86389"/>
                        <a14:foregroundMark x1="24167" y1="86389" x2="13056" y2="85556"/>
                        <a14:foregroundMark x1="13056" y1="85556" x2="9444" y2="75833"/>
                        <a14:foregroundMark x1="9444" y1="75833" x2="9722" y2="75278"/>
                        <a14:foregroundMark x1="7500" y1="90000" x2="7500" y2="90000"/>
                        <a14:foregroundMark x1="3056" y1="90278" x2="3056" y2="90278"/>
                        <a14:foregroundMark x1="93056" y1="89444" x2="93056" y2="8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14" y="1006929"/>
            <a:ext cx="4136571" cy="4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5198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44" y="1166924"/>
            <a:ext cx="2241323" cy="18840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1985" y="3210767"/>
            <a:ext cx="8440029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>
              <a:buClrTx/>
              <a:defRPr/>
            </a:pPr>
            <a:endParaRPr lang="en-GB" sz="1350" b="1" kern="1200" dirty="0">
              <a:solidFill>
                <a:srgbClr val="002060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8" name="Picture 2" descr="Strawberry Chewits E-Liquid - 30-120ml - 0mg/3mg/6mg - Premium Vaping UK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25" b="15832"/>
          <a:stretch/>
        </p:blipFill>
        <p:spPr bwMode="auto">
          <a:xfrm>
            <a:off x="3447398" y="1478606"/>
            <a:ext cx="2004842" cy="132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Admission Arrangements">
            <a:extLst>
              <a:ext uri="{FF2B5EF4-FFF2-40B4-BE49-F238E27FC236}">
                <a16:creationId xmlns:a16="http://schemas.microsoft.com/office/drawing/2014/main" id="{22FA768C-A44E-7717-62D8-382E457C7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umüller Silver Vine Cat Sticks | zooplus.co.uk">
            <a:extLst>
              <a:ext uri="{FF2B5EF4-FFF2-40B4-BE49-F238E27FC236}">
                <a16:creationId xmlns:a16="http://schemas.microsoft.com/office/drawing/2014/main" id="{6DDA37EF-9A63-5121-B3D9-7D5A753ED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9671" y="1585746"/>
            <a:ext cx="1334255" cy="133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C915AC-603B-2687-BB68-8D65DC6A1E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926" y="1753882"/>
            <a:ext cx="1024250" cy="1015064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4BFEA42F-3858-0971-FF76-7433DFF66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14" y="599716"/>
            <a:ext cx="8167886" cy="468407"/>
          </a:xfrm>
        </p:spPr>
        <p:txBody>
          <a:bodyPr>
            <a:normAutofit/>
          </a:bodyPr>
          <a:lstStyle/>
          <a:p>
            <a:r>
              <a:rPr lang="en-GB" sz="1800" u="sng" dirty="0">
                <a:solidFill>
                  <a:schemeClr val="tx1"/>
                </a:solidFill>
                <a:latin typeface="XCCW Joined 4a" panose="03050602040000000000"/>
              </a:rPr>
              <a:t>Addition and Subtraction using sweets or sticks and stones instead of base 10</a:t>
            </a:r>
          </a:p>
        </p:txBody>
      </p:sp>
    </p:spTree>
    <p:extLst>
      <p:ext uri="{BB962C8B-B14F-4D97-AF65-F5344CB8AC3E}">
        <p14:creationId xmlns:p14="http://schemas.microsoft.com/office/powerpoint/2010/main" val="2766231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/>
          <p:cNvSpPr txBox="1">
            <a:spLocks noGrp="1"/>
          </p:cNvSpPr>
          <p:nvPr>
            <p:ph type="title"/>
          </p:nvPr>
        </p:nvSpPr>
        <p:spPr>
          <a:xfrm>
            <a:off x="1583870" y="749448"/>
            <a:ext cx="5976257" cy="69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What is the CPA approach?</a:t>
            </a:r>
            <a:endParaRPr u="sng" dirty="0"/>
          </a:p>
        </p:txBody>
      </p:sp>
      <p:pic>
        <p:nvPicPr>
          <p:cNvPr id="2" name="Picture 8" descr="Admission Arrangements">
            <a:extLst>
              <a:ext uri="{FF2B5EF4-FFF2-40B4-BE49-F238E27FC236}">
                <a16:creationId xmlns:a16="http://schemas.microsoft.com/office/drawing/2014/main" id="{FEC613B9-33FA-ACFE-ED59-867D6786A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hat is the CPA approach? Origins and process explained in full!">
            <a:extLst>
              <a:ext uri="{FF2B5EF4-FFF2-40B4-BE49-F238E27FC236}">
                <a16:creationId xmlns:a16="http://schemas.microsoft.com/office/drawing/2014/main" id="{A9378D93-7BC6-5A07-2652-9D913DF2E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9600" r="5000" b="8445"/>
          <a:stretch/>
        </p:blipFill>
        <p:spPr bwMode="auto">
          <a:xfrm>
            <a:off x="2438342" y="1547967"/>
            <a:ext cx="4267315" cy="21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870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55206" y="772886"/>
            <a:ext cx="7886700" cy="380983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Clr>
                <a:srgbClr val="31B6FD"/>
              </a:buClr>
              <a:buNone/>
              <a:defRPr/>
            </a:pPr>
            <a:r>
              <a:rPr lang="en-GB" sz="1400" b="1" dirty="0">
                <a:solidFill>
                  <a:srgbClr val="002060"/>
                </a:solidFill>
                <a:latin typeface="+mj-lt"/>
              </a:rPr>
              <a:t>For greater, less than or equal to you could use lolly sticks.</a:t>
            </a:r>
          </a:p>
          <a:p>
            <a:pPr marL="0" indent="0" defTabSz="685800">
              <a:buClr>
                <a:srgbClr val="31B6FD"/>
              </a:buClr>
              <a:buNone/>
              <a:defRPr/>
            </a:pPr>
            <a:endParaRPr lang="en-GB" sz="1400" b="1" dirty="0">
              <a:solidFill>
                <a:srgbClr val="002060"/>
              </a:solidFill>
              <a:latin typeface="+mj-lt"/>
            </a:endParaRPr>
          </a:p>
          <a:p>
            <a:pPr marL="0" indent="0" defTabSz="685800">
              <a:buClr>
                <a:srgbClr val="31B6FD"/>
              </a:buClr>
              <a:buNone/>
              <a:defRPr/>
            </a:pPr>
            <a:endParaRPr lang="en-GB" sz="1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2" descr="60+ Best Math - Greater Than/Less Than images | math, teaching math, math  classro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9942" y="622756"/>
            <a:ext cx="1275090" cy="169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ATH MONSTERS - Greater Than, Less Than, Equal To (popsicle sticks and  googly eyes) #preschool #math #greater … | Preschool math games, Math  crafts, Homeschool math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912" y="772886"/>
            <a:ext cx="1844431" cy="13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5207" y="2469634"/>
            <a:ext cx="8317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GB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For money work or problems you could use your own coins/ notes.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799" y="2853364"/>
            <a:ext cx="1586286" cy="18592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512" y="2819521"/>
            <a:ext cx="1250156" cy="1893094"/>
          </a:xfrm>
          <a:prstGeom prst="rect">
            <a:avLst/>
          </a:prstGeom>
        </p:spPr>
      </p:pic>
      <p:pic>
        <p:nvPicPr>
          <p:cNvPr id="2" name="Picture 8" descr="Admission Arrangements">
            <a:extLst>
              <a:ext uri="{FF2B5EF4-FFF2-40B4-BE49-F238E27FC236}">
                <a16:creationId xmlns:a16="http://schemas.microsoft.com/office/drawing/2014/main" id="{075F3C2A-B9B4-354D-1DBC-5D6B0ACF6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8409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4AD00-7FA8-630D-9869-7672E6868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dmission Arrangements">
            <a:extLst>
              <a:ext uri="{FF2B5EF4-FFF2-40B4-BE49-F238E27FC236}">
                <a16:creationId xmlns:a16="http://schemas.microsoft.com/office/drawing/2014/main" id="{A634B073-A29D-6425-C38D-24D78049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1965B7-6D95-EFEC-8259-74304E067759}"/>
              </a:ext>
            </a:extLst>
          </p:cNvPr>
          <p:cNvSpPr txBox="1"/>
          <p:nvPr/>
        </p:nvSpPr>
        <p:spPr>
          <a:xfrm>
            <a:off x="720306" y="128641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4"/>
              </a:rPr>
              <a:t>https://nrich.maths.org/9413</a:t>
            </a:r>
            <a:r>
              <a:rPr lang="en-US" dirty="0"/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01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Admission Arrangements">
            <a:extLst>
              <a:ext uri="{FF2B5EF4-FFF2-40B4-BE49-F238E27FC236}">
                <a16:creationId xmlns:a16="http://schemas.microsoft.com/office/drawing/2014/main" id="{10E70F19-BAF0-3EDE-8792-A3E514E1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707AFAEC-5B36-9EFA-AE0E-E36BF093A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86" y="593549"/>
            <a:ext cx="4847743" cy="694800"/>
          </a:xfrm>
        </p:spPr>
        <p:txBody>
          <a:bodyPr>
            <a:normAutofit/>
          </a:bodyPr>
          <a:lstStyle/>
          <a:p>
            <a:r>
              <a:rPr lang="en-GB" sz="2400" u="sng" dirty="0">
                <a:solidFill>
                  <a:schemeClr val="tx1"/>
                </a:solidFill>
                <a:latin typeface="XCCW Joined 4a" panose="03050602040000000000"/>
              </a:rPr>
              <a:t>Maths is all around us!</a:t>
            </a:r>
          </a:p>
        </p:txBody>
      </p:sp>
      <p:pic>
        <p:nvPicPr>
          <p:cNvPr id="13314" name="Picture 2" descr="Reducing speed limits to 20mph has little impact on road safety, new report  finds | UK News | Sky News">
            <a:extLst>
              <a:ext uri="{FF2B5EF4-FFF2-40B4-BE49-F238E27FC236}">
                <a16:creationId xmlns:a16="http://schemas.microsoft.com/office/drawing/2014/main" id="{153D7895-1271-F5CC-2B83-102B343D3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 bwMode="auto">
          <a:xfrm>
            <a:off x="4846551" y="705838"/>
            <a:ext cx="1592867" cy="160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iven Signs - Slate House Sign Door Number - GOLD NUMBERS">
            <a:extLst>
              <a:ext uri="{FF2B5EF4-FFF2-40B4-BE49-F238E27FC236}">
                <a16:creationId xmlns:a16="http://schemas.microsoft.com/office/drawing/2014/main" id="{B2A408B3-BE60-ED54-0112-51CEAF3B5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8" y="1317449"/>
            <a:ext cx="1288348" cy="128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TOHOOYO Wall Clock 12 ''Non-ticking Silent Quartz Decorative Clocks Modern  Large Number Round Clock (Black) : Amazon.co.uk: Home &amp; Kitchen">
            <a:extLst>
              <a:ext uri="{FF2B5EF4-FFF2-40B4-BE49-F238E27FC236}">
                <a16:creationId xmlns:a16="http://schemas.microsoft.com/office/drawing/2014/main" id="{03160139-ADB4-592F-71F6-370FB2AC1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59" y="2958189"/>
            <a:ext cx="1668907" cy="166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DreamSky Compact Digital Alarm Clock with USB Charging Port, 0-100%  Brightness Dimmer, Large Bold Number Display, Adjustable Alarm Volume,  12/24Hr, Snooze, Small Desk Clocks for Bedroom Bedside : Amazon.co.uk: Home  &amp; Kitchen">
            <a:extLst>
              <a:ext uri="{FF2B5EF4-FFF2-40B4-BE49-F238E27FC236}">
                <a16:creationId xmlns:a16="http://schemas.microsoft.com/office/drawing/2014/main" id="{947BFE49-3A3E-CFA2-3790-3D64F0301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75" y="1244560"/>
            <a:ext cx="2151063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10 Round Price Labels - Flexi Labels">
            <a:extLst>
              <a:ext uri="{FF2B5EF4-FFF2-40B4-BE49-F238E27FC236}">
                <a16:creationId xmlns:a16="http://schemas.microsoft.com/office/drawing/2014/main" id="{35D6BFD0-A2AF-AEDB-9789-C10BE5D08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287" y="2986582"/>
            <a:ext cx="1451080" cy="145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Weighing Scales - Metal/Stainless Steel/Acrylic - L21 x W21 x H25.5 cm - Red">
            <a:extLst>
              <a:ext uri="{FF2B5EF4-FFF2-40B4-BE49-F238E27FC236}">
                <a16:creationId xmlns:a16="http://schemas.microsoft.com/office/drawing/2014/main" id="{FC97A7EE-91EC-34C9-721B-2E178F630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43" y="822661"/>
            <a:ext cx="1850649" cy="185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1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FE1558D-5FA6-4EBE-6F27-F1AA1D201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6"/>
          <a:stretch/>
        </p:blipFill>
        <p:spPr bwMode="auto">
          <a:xfrm>
            <a:off x="1722664" y="961332"/>
            <a:ext cx="5698672" cy="271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BEAD2A74-E433-4AAF-600D-63F73DCE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2081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5EC3F-DBC0-976E-8904-4D9BC660F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A2BE4FCE-1A35-3540-4D92-41A92DDE5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Ravel Children&amp;#39;s 25cm Time Teacher Wall Clock - White">
            <a:extLst>
              <a:ext uri="{FF2B5EF4-FFF2-40B4-BE49-F238E27FC236}">
                <a16:creationId xmlns:a16="http://schemas.microsoft.com/office/drawing/2014/main" id="{6FC65EFF-C806-DA86-E461-012C1DDAB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0" y="884029"/>
            <a:ext cx="2743199" cy="276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12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>
            <a:extLst>
              <a:ext uri="{FF2B5EF4-FFF2-40B4-BE49-F238E27FC236}">
                <a16:creationId xmlns:a16="http://schemas.microsoft.com/office/drawing/2014/main" id="{00A3505C-633D-9E2F-75F8-418465372CCA}"/>
              </a:ext>
            </a:extLst>
          </p:cNvPr>
          <p:cNvSpPr/>
          <p:nvPr/>
        </p:nvSpPr>
        <p:spPr>
          <a:xfrm>
            <a:off x="2044460" y="845389"/>
            <a:ext cx="5055079" cy="3105510"/>
          </a:xfrm>
          <a:prstGeom prst="cloudCallout">
            <a:avLst>
              <a:gd name="adj1" fmla="val -75497"/>
              <a:gd name="adj2" fmla="val 44167"/>
            </a:avLst>
          </a:prstGeom>
          <a:solidFill>
            <a:schemeClr val="accent4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70864E53-8140-4A0E-8925-6667E394A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028;p33">
            <a:extLst>
              <a:ext uri="{FF2B5EF4-FFF2-40B4-BE49-F238E27FC236}">
                <a16:creationId xmlns:a16="http://schemas.microsoft.com/office/drawing/2014/main" id="{9A9A0536-B2A0-BD72-AB6A-5D4BA8F7A2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94180" y="1876950"/>
            <a:ext cx="4555640" cy="69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A</a:t>
            </a:r>
            <a:r>
              <a:rPr lang="en-GB" sz="4400" dirty="0"/>
              <a:t>n</a:t>
            </a:r>
            <a:r>
              <a:rPr lang="en" sz="4400" dirty="0"/>
              <a:t>y questions?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352197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FAE9-9913-5533-3DB8-4FBD05CF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94" y="616047"/>
            <a:ext cx="7713900" cy="694800"/>
          </a:xfrm>
        </p:spPr>
        <p:txBody>
          <a:bodyPr/>
          <a:lstStyle/>
          <a:p>
            <a:r>
              <a:rPr lang="en-US" u="sng" dirty="0"/>
              <a:t>Concrete Stage</a:t>
            </a:r>
          </a:p>
        </p:txBody>
      </p:sp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AFFD17B4-8D1D-C51F-7409-855A050F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030;p33">
            <a:extLst>
              <a:ext uri="{FF2B5EF4-FFF2-40B4-BE49-F238E27FC236}">
                <a16:creationId xmlns:a16="http://schemas.microsoft.com/office/drawing/2014/main" id="{1BE92543-00AC-41B8-B1DF-54958304D528}"/>
              </a:ext>
            </a:extLst>
          </p:cNvPr>
          <p:cNvSpPr txBox="1"/>
          <p:nvPr/>
        </p:nvSpPr>
        <p:spPr>
          <a:xfrm>
            <a:off x="443694" y="1306000"/>
            <a:ext cx="8301471" cy="287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Concrete resources, also known as manipulatives, are physical objects that children can pick up and manipulate to improve their maths knowledge.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200" b="1" dirty="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Handling and manipulating objects can enhance your child's understanding or different mathematical concepts.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CA1C691-84DF-A375-1E56-FEEAD06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002" y="2451370"/>
            <a:ext cx="4537458" cy="207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379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FAE9-9913-5533-3DB8-4FBD05CF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94" y="616047"/>
            <a:ext cx="7713900" cy="694800"/>
          </a:xfrm>
        </p:spPr>
        <p:txBody>
          <a:bodyPr/>
          <a:lstStyle/>
          <a:p>
            <a:r>
              <a:rPr lang="en-US" u="sng" dirty="0"/>
              <a:t>Pictorial Stage</a:t>
            </a:r>
          </a:p>
        </p:txBody>
      </p:sp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AFFD17B4-8D1D-C51F-7409-855A050F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030;p33">
            <a:extLst>
              <a:ext uri="{FF2B5EF4-FFF2-40B4-BE49-F238E27FC236}">
                <a16:creationId xmlns:a16="http://schemas.microsoft.com/office/drawing/2014/main" id="{1BE92543-00AC-41B8-B1DF-54958304D528}"/>
              </a:ext>
            </a:extLst>
          </p:cNvPr>
          <p:cNvSpPr txBox="1"/>
          <p:nvPr/>
        </p:nvSpPr>
        <p:spPr>
          <a:xfrm>
            <a:off x="443694" y="1181521"/>
            <a:ext cx="8301471" cy="287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As the name suggests, this means that your child is looking at a picture (or visual representation) to help them solve a calculation.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200" b="1" dirty="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This could be a drawing of objects to be counted, but could also be a part-whole model, bar model or base 10 drawing.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200" b="1" dirty="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</p:txBody>
      </p:sp>
      <p:pic>
        <p:nvPicPr>
          <p:cNvPr id="4104" name="Picture 8" descr="Lesson: Making Two-Digit Numbers with Tens and Ones | Nagwa">
            <a:extLst>
              <a:ext uri="{FF2B5EF4-FFF2-40B4-BE49-F238E27FC236}">
                <a16:creationId xmlns:a16="http://schemas.microsoft.com/office/drawing/2014/main" id="{9E275657-0615-93CA-B6B1-EE3FC5107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7" t="34422" r="37766" b="25485"/>
          <a:stretch/>
        </p:blipFill>
        <p:spPr bwMode="auto">
          <a:xfrm>
            <a:off x="550716" y="2329405"/>
            <a:ext cx="1321446" cy="137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ere's a nice set of posters on equivalent fractions. | Fractions,  Homeschool math, Math lessons">
            <a:extLst>
              <a:ext uri="{FF2B5EF4-FFF2-40B4-BE49-F238E27FC236}">
                <a16:creationId xmlns:a16="http://schemas.microsoft.com/office/drawing/2014/main" id="{88272746-AA88-1C0A-F5F7-4FB6EB107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808" y="2113741"/>
            <a:ext cx="2543175" cy="1800225"/>
          </a:xfrm>
          <a:prstGeom prst="rect">
            <a:avLst/>
          </a:prstGeom>
        </p:spPr>
      </p:pic>
      <p:pic>
        <p:nvPicPr>
          <p:cNvPr id="6" name="Picture 5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E061AA60-8D60-AD89-C73B-2082074E7B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24" t="20163" r="392" b="14583"/>
          <a:stretch/>
        </p:blipFill>
        <p:spPr>
          <a:xfrm>
            <a:off x="5087429" y="2253483"/>
            <a:ext cx="3080013" cy="186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57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FAE9-9913-5533-3DB8-4FBD05CF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39" y="500542"/>
            <a:ext cx="7713900" cy="694800"/>
          </a:xfrm>
        </p:spPr>
        <p:txBody>
          <a:bodyPr/>
          <a:lstStyle/>
          <a:p>
            <a:r>
              <a:rPr lang="en-US" u="sng" dirty="0"/>
              <a:t>Abstract Stage</a:t>
            </a:r>
          </a:p>
        </p:txBody>
      </p:sp>
      <p:pic>
        <p:nvPicPr>
          <p:cNvPr id="3" name="Picture 8" descr="Admission Arrangements">
            <a:extLst>
              <a:ext uri="{FF2B5EF4-FFF2-40B4-BE49-F238E27FC236}">
                <a16:creationId xmlns:a16="http://schemas.microsoft.com/office/drawing/2014/main" id="{AFFD17B4-8D1D-C51F-7409-855A050F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4" y="4180053"/>
            <a:ext cx="2635766" cy="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030;p33">
            <a:extLst>
              <a:ext uri="{FF2B5EF4-FFF2-40B4-BE49-F238E27FC236}">
                <a16:creationId xmlns:a16="http://schemas.microsoft.com/office/drawing/2014/main" id="{1BE92543-00AC-41B8-B1DF-54958304D528}"/>
              </a:ext>
            </a:extLst>
          </p:cNvPr>
          <p:cNvSpPr txBox="1"/>
          <p:nvPr/>
        </p:nvSpPr>
        <p:spPr>
          <a:xfrm>
            <a:off x="441239" y="1206125"/>
            <a:ext cx="3677875" cy="188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The abstract stage is when children face questions using numbers and symbols or key vocabulary alone.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200" b="1" dirty="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If children enter this stage before establishing secure links or points of reference as to what the numbers, operations or key words mean, they will find this stage challenging.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200" b="1" dirty="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At this stage, your children are expected to have a depth of knowledge that can now be applied without the need for concrete or pictorial support strategies.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2F39B-344F-644F-1498-47189945F1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320" b="-388"/>
          <a:stretch/>
        </p:blipFill>
        <p:spPr>
          <a:xfrm>
            <a:off x="4220743" y="852847"/>
            <a:ext cx="4433127" cy="25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Importance Of Smaller Steps">
            <a:extLst>
              <a:ext uri="{FF2B5EF4-FFF2-40B4-BE49-F238E27FC236}">
                <a16:creationId xmlns:a16="http://schemas.microsoft.com/office/drawing/2014/main" id="{84A4CCFA-BD0B-19C9-D542-6E6DFDD19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34" y="778120"/>
            <a:ext cx="3931866" cy="393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030;p33">
            <a:extLst>
              <a:ext uri="{FF2B5EF4-FFF2-40B4-BE49-F238E27FC236}">
                <a16:creationId xmlns:a16="http://schemas.microsoft.com/office/drawing/2014/main" id="{CD691D97-D311-8758-3C33-84E9DC94D2E4}"/>
              </a:ext>
            </a:extLst>
          </p:cNvPr>
          <p:cNvSpPr txBox="1"/>
          <p:nvPr/>
        </p:nvSpPr>
        <p:spPr>
          <a:xfrm>
            <a:off x="4734299" y="1958111"/>
            <a:ext cx="4033206" cy="270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When children learn a new concept, it is important not to race up the ladder.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200" b="1" dirty="0">
              <a:solidFill>
                <a:schemeClr val="dk1"/>
              </a:solidFill>
              <a:ea typeface="Readex Pro"/>
              <a:cs typeface="Readex Pro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dk1"/>
                </a:solidFill>
                <a:effectLst/>
                <a:latin typeface="Readex Pro"/>
                <a:cs typeface="Readex Pro"/>
                <a:sym typeface="Readex Pro"/>
              </a:rPr>
              <a:t>Spending time embedding what they know</a:t>
            </a:r>
            <a:r>
              <a:rPr lang="en-GB" sz="1200" b="1" dirty="0">
                <a:solidFill>
                  <a:schemeClr val="dk1"/>
                </a:solidFill>
                <a:latin typeface="Readex Pro"/>
                <a:cs typeface="Readex Pro"/>
                <a:sym typeface="Readex Pro"/>
              </a:rPr>
              <a:t> and taking small steps is vital.</a:t>
            </a:r>
            <a:endParaRPr lang="en-GB" sz="1600" dirty="0">
              <a:effectLst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6D7E300-F7F4-2F88-1AB9-42303F45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299" y="1263311"/>
            <a:ext cx="4033206" cy="694800"/>
          </a:xfrm>
        </p:spPr>
        <p:txBody>
          <a:bodyPr/>
          <a:lstStyle/>
          <a:p>
            <a:r>
              <a:rPr lang="en-US" sz="2200" u="sng" dirty="0">
                <a:solidFill>
                  <a:srgbClr val="002060"/>
                </a:solidFill>
              </a:rPr>
              <a:t>Not racing up the ladder!</a:t>
            </a:r>
          </a:p>
        </p:txBody>
      </p:sp>
    </p:spTree>
    <p:extLst>
      <p:ext uri="{BB962C8B-B14F-4D97-AF65-F5344CB8AC3E}">
        <p14:creationId xmlns:p14="http://schemas.microsoft.com/office/powerpoint/2010/main" val="3840014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7DC08BD-6C06-AB0E-43CA-C4F7F45A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943246"/>
      </p:ext>
    </p:extLst>
  </p:cSld>
  <p:clrMapOvr>
    <a:masterClrMapping/>
  </p:clrMapOvr>
</p:sld>
</file>

<file path=ppt/theme/theme1.xml><?xml version="1.0" encoding="utf-8"?>
<a:theme xmlns:a="http://schemas.openxmlformats.org/drawingml/2006/main" name="Staff Induction Newsletter by Slidesgo">
  <a:themeElements>
    <a:clrScheme name="Simple Light">
      <a:dk1>
        <a:srgbClr val="2A3052"/>
      </a:dk1>
      <a:lt1>
        <a:srgbClr val="FF5D49"/>
      </a:lt1>
      <a:dk2>
        <a:srgbClr val="FFB74C"/>
      </a:dk2>
      <a:lt2>
        <a:srgbClr val="FECF74"/>
      </a:lt2>
      <a:accent1>
        <a:srgbClr val="20644B"/>
      </a:accent1>
      <a:accent2>
        <a:srgbClr val="3BA566"/>
      </a:accent2>
      <a:accent3>
        <a:srgbClr val="338294"/>
      </a:accent3>
      <a:accent4>
        <a:srgbClr val="C3F5F7"/>
      </a:accent4>
      <a:accent5>
        <a:srgbClr val="7C344A"/>
      </a:accent5>
      <a:accent6>
        <a:srgbClr val="FFFFFF"/>
      </a:accent6>
      <a:hlink>
        <a:srgbClr val="2A30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</TotalTime>
  <Words>1276</Words>
  <Application>Microsoft Office PowerPoint</Application>
  <PresentationFormat>On-screen Show (16:9)</PresentationFormat>
  <Paragraphs>172</Paragraphs>
  <Slides>45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Staff Induction Newsletter by Slidesgo</vt:lpstr>
      <vt:lpstr>Key Stage 2 Maths Workshop</vt:lpstr>
      <vt:lpstr>1.</vt:lpstr>
      <vt:lpstr>How is Maths at Bishop Chavasse?</vt:lpstr>
      <vt:lpstr>What is the CPA approach?</vt:lpstr>
      <vt:lpstr>Concrete Stage</vt:lpstr>
      <vt:lpstr>Pictorial Stage</vt:lpstr>
      <vt:lpstr>Abstract Stage</vt:lpstr>
      <vt:lpstr>Not racing up the ladder!</vt:lpstr>
      <vt:lpstr>PowerPoint Presentation</vt:lpstr>
      <vt:lpstr>What is is my child learning?</vt:lpstr>
      <vt:lpstr>What is is my child learning?</vt:lpstr>
      <vt:lpstr>What is is my child learning?</vt:lpstr>
      <vt:lpstr>What is is my child learning?</vt:lpstr>
      <vt:lpstr>Place value</vt:lpstr>
      <vt:lpstr>Understanding Equivalence</vt:lpstr>
      <vt:lpstr>Addition</vt:lpstr>
      <vt:lpstr>Stages of teaching addition</vt:lpstr>
      <vt:lpstr>Stages of teaching addition</vt:lpstr>
      <vt:lpstr>Subtraction</vt:lpstr>
      <vt:lpstr>Stages for teaching subtraction</vt:lpstr>
      <vt:lpstr>Stages for teaching subtraction</vt:lpstr>
      <vt:lpstr>Multiplication</vt:lpstr>
      <vt:lpstr>Repeated addition  </vt:lpstr>
      <vt:lpstr>Introducing the multiplication sign   x </vt:lpstr>
      <vt:lpstr>Helping children see links</vt:lpstr>
      <vt:lpstr>Helping children see links</vt:lpstr>
      <vt:lpstr>Helping children see links</vt:lpstr>
      <vt:lpstr>Division</vt:lpstr>
      <vt:lpstr>Division is an introduction to sharing equally and fractions.</vt:lpstr>
      <vt:lpstr>Division is an introduction to sharing equally and fractions.</vt:lpstr>
      <vt:lpstr>Division is an introduction to sharing equally and fractions.</vt:lpstr>
      <vt:lpstr>Fractions</vt:lpstr>
      <vt:lpstr>Problem Solving</vt:lpstr>
      <vt:lpstr>Reasoning</vt:lpstr>
      <vt:lpstr>Maths – What can we access at home?</vt:lpstr>
      <vt:lpstr>Maths – What can we access at home?</vt:lpstr>
      <vt:lpstr>Maths – What can we access at home?</vt:lpstr>
      <vt:lpstr>Resources you can use at home</vt:lpstr>
      <vt:lpstr>Addition and Subtraction using sweets or sticks and stones instead of base 10</vt:lpstr>
      <vt:lpstr>PowerPoint Presentation</vt:lpstr>
      <vt:lpstr>PowerPoint Presentation</vt:lpstr>
      <vt:lpstr>Maths is all around us!</vt:lpstr>
      <vt:lpstr>PowerPoint Presentation</vt:lpstr>
      <vt:lpstr>PowerPoint Presentation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Expectations Meeting Year 2</dc:title>
  <cp:lastModifiedBy>Izzy lambert</cp:lastModifiedBy>
  <cp:revision>181</cp:revision>
  <dcterms:modified xsi:type="dcterms:W3CDTF">2024-01-18T13:36:50Z</dcterms:modified>
</cp:coreProperties>
</file>